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72" r:id="rId4"/>
    <p:sldId id="271" r:id="rId5"/>
    <p:sldId id="276" r:id="rId6"/>
    <p:sldId id="277" r:id="rId7"/>
    <p:sldId id="273" r:id="rId8"/>
    <p:sldId id="274" r:id="rId9"/>
    <p:sldId id="278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85" d="100"/>
          <a:sy n="85" d="100"/>
        </p:scale>
        <p:origin x="-30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3.5218786310707344E-2"/>
          <c:w val="0.95477903391572461"/>
          <c:h val="0.9295624273785853"/>
        </c:manualLayout>
      </c:layout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spPr>
            <a:solidFill>
              <a:srgbClr val="FFC000">
                <a:alpha val="90000"/>
              </a:srgbClr>
            </a:solidFill>
          </c:spPr>
          <c:dPt>
            <c:idx val="0"/>
            <c:bubble3D val="0"/>
            <c:spPr>
              <a:solidFill>
                <a:srgbClr val="002060">
                  <a:alpha val="90000"/>
                </a:srgbClr>
              </a:solidFill>
              <a:ln w="19050">
                <a:solidFill>
                  <a:schemeClr val="accent5">
                    <a:tint val="58000"/>
                    <a:lumMod val="75000"/>
                  </a:schemeClr>
                </a:solidFill>
              </a:ln>
              <a:effectLst>
                <a:innerShdw blurRad="114300">
                  <a:schemeClr val="accent5">
                    <a:tint val="58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tint val="58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15C-40A6-8F61-BAE713B27C10}"/>
              </c:ext>
            </c:extLst>
          </c:dPt>
          <c:dPt>
            <c:idx val="1"/>
            <c:bubble3D val="0"/>
            <c:spPr>
              <a:solidFill>
                <a:srgbClr val="7030A0">
                  <a:alpha val="90000"/>
                </a:srgbClr>
              </a:solidFill>
              <a:ln w="19050">
                <a:solidFill>
                  <a:schemeClr val="accent5">
                    <a:tint val="86000"/>
                    <a:lumMod val="75000"/>
                  </a:schemeClr>
                </a:solidFill>
              </a:ln>
              <a:effectLst>
                <a:innerShdw blurRad="114300">
                  <a:schemeClr val="accent5">
                    <a:tint val="86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tint val="86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15C-40A6-8F61-BAE713B27C10}"/>
              </c:ext>
            </c:extLst>
          </c:dPt>
          <c:dPt>
            <c:idx val="2"/>
            <c:bubble3D val="0"/>
            <c:spPr>
              <a:solidFill>
                <a:srgbClr val="00B0F0">
                  <a:alpha val="90000"/>
                </a:srgbClr>
              </a:solidFill>
              <a:ln w="19050">
                <a:solidFill>
                  <a:schemeClr val="accent5">
                    <a:shade val="86000"/>
                    <a:lumMod val="75000"/>
                  </a:schemeClr>
                </a:solidFill>
              </a:ln>
              <a:effectLst>
                <a:innerShdw blurRad="114300">
                  <a:schemeClr val="accent5">
                    <a:shade val="86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shade val="86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715C-40A6-8F61-BAE713B27C10}"/>
              </c:ext>
            </c:extLst>
          </c:dPt>
          <c:dPt>
            <c:idx val="3"/>
            <c:bubble3D val="0"/>
            <c:spPr>
              <a:solidFill>
                <a:srgbClr val="FFC000">
                  <a:alpha val="90000"/>
                </a:srgbClr>
              </a:solidFill>
              <a:ln w="19050">
                <a:solidFill>
                  <a:schemeClr val="accent5">
                    <a:shade val="58000"/>
                    <a:lumMod val="75000"/>
                  </a:schemeClr>
                </a:solidFill>
              </a:ln>
              <a:effectLst>
                <a:innerShdw blurRad="114300">
                  <a:schemeClr val="accent5">
                    <a:shade val="58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shade val="58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715C-40A6-8F61-BAE713B27C10}"/>
              </c:ext>
            </c:extLst>
          </c:dPt>
          <c:dLbls>
            <c:dLbl>
              <c:idx val="0"/>
              <c:layout>
                <c:manualLayout>
                  <c:x val="-7.7603159317315554E-2"/>
                  <c:y val="0.1534155037786455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Wissen*</a:t>
                    </a:r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>
                      <a:tint val="58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tint val="58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715C-40A6-8F61-BAE713B27C10}"/>
                </c:ext>
              </c:extLst>
            </c:dLbl>
            <c:dLbl>
              <c:idx val="1"/>
              <c:layout>
                <c:manualLayout>
                  <c:x val="-0.2163645191833036"/>
                  <c:y val="1.7166952425394535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0" i="0" u="none" strike="noStrike" kern="120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defRPr>
                    </a:pPr>
                    <a:fld id="{2C47117D-D7E8-4458-9B79-62C9DC737875}" type="CATEGORYNAME">
                      <a:rPr lang="en-US">
                        <a:latin typeface="+mn-lt"/>
                      </a:rPr>
                      <a:pPr>
                        <a:defRPr>
                          <a:ln>
                            <a:noFill/>
                          </a:ln>
                          <a:solidFill>
                            <a:schemeClr val="tx1"/>
                          </a:solidFill>
                        </a:defRPr>
                      </a:pPr>
                      <a:t>[RUBRIKENNAME]</a:t>
                    </a:fld>
                    <a:endParaRPr lang="de-AT"/>
                  </a:p>
                </c:rich>
              </c:tx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>
                      <a:tint val="86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tint val="86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15C-40A6-8F61-BAE713B27C10}"/>
                </c:ext>
              </c:extLst>
            </c:dLbl>
            <c:dLbl>
              <c:idx val="2"/>
              <c:layout>
                <c:manualLayout>
                  <c:x val="-9.9271835624863441E-2"/>
                  <c:y val="-0.25452493336287979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>
                      <a:shade val="86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shade val="86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15C-40A6-8F61-BAE713B27C10}"/>
                </c:ext>
              </c:extLst>
            </c:dLbl>
            <c:dLbl>
              <c:idx val="3"/>
              <c:layout>
                <c:manualLayout>
                  <c:x val="0.21856147477968133"/>
                  <c:y val="8.3620037447376602E-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>
                      <a:shade val="58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shade val="58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0" i="0" u="none" strike="noStrike" kern="1200" baseline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15C-40A6-8F61-BAE713B27C10}"/>
                </c:ext>
              </c:extLst>
            </c:dLbl>
            <c:spPr>
              <a:solidFill>
                <a:prstClr val="white">
                  <a:alpha val="90000"/>
                </a:prstClr>
              </a:solidFill>
              <a:ln w="12700" cap="flat" cmpd="sng" algn="ctr">
                <a:solidFill>
                  <a:srgbClr val="6C737A"/>
                </a:solidFill>
                <a:round/>
              </a:ln>
              <a:effectLst>
                <a:outerShdw blurRad="50800" dist="38100" dir="2700000" algn="tl" rotWithShape="0">
                  <a:srgbClr val="6C737A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330" b="0" i="0" u="none" strike="noStrike" kern="120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Tabelle1!$A$2:$A$5</c:f>
              <c:strCache>
                <c:ptCount val="4"/>
                <c:pt idx="0">
                  <c:v>Wissen </c:v>
                </c:pt>
                <c:pt idx="1">
                  <c:v>Kommunikation</c:v>
                </c:pt>
                <c:pt idx="2">
                  <c:v>Auftreten und Erscheinungsbild</c:v>
                </c:pt>
                <c:pt idx="3">
                  <c:v>Auftreten und Verhalten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10</c:v>
                </c:pt>
                <c:pt idx="1">
                  <c:v>25</c:v>
                </c:pt>
                <c:pt idx="2">
                  <c:v>25</c:v>
                </c:pt>
                <c:pt idx="3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5C-40A6-8F61-BAE713B27C10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5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33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6-07T09:41:06.9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6-07T10:29:21.9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2T08:40:16.8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2T08:50:58.1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2T09:43:14.8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2T11:46:29.7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4148D-66AC-4474-8C35-AF3C57D393C2}" type="datetime4">
              <a:rPr lang="en-US" smtClean="0"/>
              <a:t>December 4,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023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0530A-E518-4DC2-BB7E-C44828AA1784}" type="datetime4">
              <a:rPr lang="en-US" smtClean="0"/>
              <a:t>December 4,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9037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C0306-A647-4FA7-9290-776D00C0BE2A}" type="datetime4">
              <a:rPr lang="en-US" smtClean="0"/>
              <a:t>December 4,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796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0B8C0890-BAE8-412E-A1CE-68BB06F675F2}" type="datetime4">
              <a:rPr lang="en-US" smtClean="0"/>
              <a:t>December 4,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04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561DE-A701-4946-BC54-644A014F0E43}" type="datetime4">
              <a:rPr lang="en-US" smtClean="0"/>
              <a:t>December 4,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595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A141-7236-48B4-9123-FBACB728B3B9}" type="datetime4">
              <a:rPr lang="en-US" smtClean="0"/>
              <a:t>December 4, 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035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43842-6D1F-42D6-9679-218EE3DCAB62}" type="datetime4">
              <a:rPr lang="en-US" smtClean="0"/>
              <a:t>December 4,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94675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7C4F-9E32-4815-AB3F-8F1EFE12F220}" type="datetime4">
              <a:rPr lang="en-US" smtClean="0"/>
              <a:t>December 4,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44364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243A6-D02B-40EE-854B-289F0D23DD10}" type="datetime4">
              <a:rPr lang="en-US" smtClean="0"/>
              <a:t>December 4,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832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E1C65-179F-4128-8CC3-8826DD8F1409}" type="datetime4">
              <a:rPr lang="en-US" smtClean="0"/>
              <a:t>December 4,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894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9F79-991E-4E0F-AC1A-8215E62383AE}" type="datetime4">
              <a:rPr lang="en-US" smtClean="0"/>
              <a:t>December 4,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53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2263ECE1-B36E-478D-95FA-669B2D73EB98}" type="datetime4">
              <a:rPr lang="en-US" smtClean="0"/>
              <a:t>December 4, 2023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‹Nr.›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34083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3.png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5.png"/><Relationship Id="rId4" Type="http://schemas.openxmlformats.org/officeDocument/2006/relationships/image" Target="../media/image2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1.png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5" Type="http://schemas.openxmlformats.org/officeDocument/2006/relationships/chart" Target="../charts/chart1.xml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customXml" Target="../ink/ink7.xml"/><Relationship Id="rId7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>
            <a:extLst>
              <a:ext uri="{FF2B5EF4-FFF2-40B4-BE49-F238E27FC236}">
                <a16:creationId xmlns:a16="http://schemas.microsoft.com/office/drawing/2014/main" id="{DEB2E8C4-C3E7-4048-A43D-9859510CF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13EFA6C3-82DC-4131-9929-2523E6FD0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DF84480-BEFC-5869-0DBE-C89F1D3F8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761" y="609601"/>
            <a:ext cx="6177722" cy="12160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/>
              <a:t>Arbeitsblatt Phase 3: Bewerbungsgespräch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AEC9469E-14CA-4358-BABC-CBF836A61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869680" cy="767978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975FE0FD-41EA-2306-6A9A-97188B34DBF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5340" r="2794"/>
          <a:stretch/>
        </p:blipFill>
        <p:spPr>
          <a:xfrm>
            <a:off x="683664" y="2113347"/>
            <a:ext cx="3420745" cy="3385630"/>
          </a:xfrm>
          <a:prstGeom prst="rect">
            <a:avLst/>
          </a:prstGeom>
        </p:spPr>
      </p:pic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3C80D24-199C-B8BD-85FA-20CB69D1A4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83761" y="2225039"/>
            <a:ext cx="6177722" cy="402933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b="1" dirty="0"/>
              <a:t>Aufgabe 2.1. – </a:t>
            </a:r>
            <a:r>
              <a:rPr lang="en-US" b="1" dirty="0" err="1"/>
              <a:t>Vorbereitung</a:t>
            </a:r>
            <a:r>
              <a:rPr lang="en-US" b="1" dirty="0"/>
              <a:t> </a:t>
            </a:r>
            <a:r>
              <a:rPr lang="en-US" b="1" dirty="0" err="1"/>
              <a:t>zu</a:t>
            </a:r>
            <a:r>
              <a:rPr lang="en-US" b="1" dirty="0"/>
              <a:t> </a:t>
            </a:r>
            <a:r>
              <a:rPr lang="en-US" b="1" dirty="0" err="1"/>
              <a:t>einem</a:t>
            </a:r>
            <a:r>
              <a:rPr lang="en-US" b="1" dirty="0"/>
              <a:t> </a:t>
            </a:r>
            <a:r>
              <a:rPr lang="en-US" b="1" dirty="0" err="1"/>
              <a:t>Bewerbungsgespräch</a:t>
            </a:r>
            <a:endParaRPr lang="en-US" b="1" dirty="0"/>
          </a:p>
          <a:p>
            <a:endParaRPr lang="en-US" b="1" dirty="0"/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 err="1"/>
              <a:t>Arbeite</a:t>
            </a:r>
            <a:r>
              <a:rPr lang="en-US" dirty="0"/>
              <a:t> </a:t>
            </a:r>
            <a:r>
              <a:rPr lang="en-US" dirty="0" err="1"/>
              <a:t>individuell</a:t>
            </a:r>
            <a:r>
              <a:rPr lang="en-US" dirty="0"/>
              <a:t>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 marL="342900" indent="-342900">
              <a:spcBef>
                <a:spcPts val="0"/>
              </a:spcBef>
              <a:buAutoNum type="arabicPeriod"/>
            </a:pPr>
            <a:r>
              <a:rPr lang="en-US" dirty="0" err="1"/>
              <a:t>Überlege</a:t>
            </a:r>
            <a:r>
              <a:rPr lang="en-US" dirty="0"/>
              <a:t> </a:t>
            </a:r>
            <a:r>
              <a:rPr lang="en-US" dirty="0" err="1"/>
              <a:t>dir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mögliche</a:t>
            </a:r>
            <a:r>
              <a:rPr lang="en-US" dirty="0"/>
              <a:t> Stelle wo du gerne mal </a:t>
            </a:r>
            <a:r>
              <a:rPr lang="en-US" dirty="0" err="1"/>
              <a:t>arbeiten</a:t>
            </a:r>
            <a:r>
              <a:rPr lang="en-US" dirty="0"/>
              <a:t> </a:t>
            </a:r>
            <a:r>
              <a:rPr lang="en-US" dirty="0" err="1"/>
              <a:t>würdest</a:t>
            </a:r>
            <a:r>
              <a:rPr lang="en-US" dirty="0"/>
              <a:t> </a:t>
            </a:r>
            <a:r>
              <a:rPr lang="en-US" dirty="0" err="1"/>
              <a:t>z.B.</a:t>
            </a:r>
            <a:r>
              <a:rPr lang="en-US" dirty="0"/>
              <a:t> </a:t>
            </a:r>
            <a:r>
              <a:rPr lang="en-US" dirty="0" err="1"/>
              <a:t>ein</a:t>
            </a:r>
            <a:r>
              <a:rPr lang="en-US" dirty="0"/>
              <a:t> </a:t>
            </a:r>
            <a:r>
              <a:rPr lang="en-US" dirty="0" err="1"/>
              <a:t>Krankenhaus</a:t>
            </a:r>
            <a:r>
              <a:rPr lang="en-US" dirty="0"/>
              <a:t> </a:t>
            </a:r>
            <a:r>
              <a:rPr lang="en-US" dirty="0" err="1"/>
              <a:t>oder</a:t>
            </a:r>
            <a:r>
              <a:rPr lang="en-US" dirty="0"/>
              <a:t> </a:t>
            </a:r>
            <a:r>
              <a:rPr lang="en-US" dirty="0" err="1"/>
              <a:t>eine</a:t>
            </a:r>
            <a:r>
              <a:rPr lang="en-US" dirty="0"/>
              <a:t> </a:t>
            </a:r>
            <a:r>
              <a:rPr lang="en-US" dirty="0" err="1"/>
              <a:t>Marketingagentur</a:t>
            </a:r>
            <a:r>
              <a:rPr lang="en-US" dirty="0"/>
              <a:t> </a:t>
            </a:r>
            <a:r>
              <a:rPr lang="en-US" dirty="0" err="1"/>
              <a:t>oder</a:t>
            </a:r>
            <a:r>
              <a:rPr lang="en-US" dirty="0"/>
              <a:t> was </a:t>
            </a:r>
            <a:r>
              <a:rPr lang="en-US" dirty="0" err="1"/>
              <a:t>auch</a:t>
            </a:r>
            <a:r>
              <a:rPr lang="en-US" dirty="0"/>
              <a:t> </a:t>
            </a:r>
            <a:r>
              <a:rPr lang="en-US" dirty="0" err="1"/>
              <a:t>immer</a:t>
            </a:r>
            <a:r>
              <a:rPr lang="en-US" dirty="0"/>
              <a:t> </a:t>
            </a:r>
            <a:r>
              <a:rPr lang="en-US" dirty="0" err="1"/>
              <a:t>dir</a:t>
            </a:r>
            <a:r>
              <a:rPr lang="en-US" dirty="0"/>
              <a:t> in den Sinn </a:t>
            </a:r>
            <a:r>
              <a:rPr lang="en-US" dirty="0" err="1"/>
              <a:t>kommt</a:t>
            </a:r>
            <a:r>
              <a:rPr lang="en-US" dirty="0"/>
              <a:t>.</a:t>
            </a:r>
          </a:p>
          <a:p>
            <a:pPr marL="342900" indent="-342900">
              <a:spcBef>
                <a:spcPts val="0"/>
              </a:spcBef>
              <a:buAutoNum type="arabicPeriod"/>
            </a:pPr>
            <a:endParaRPr lang="en-US" dirty="0"/>
          </a:p>
          <a:p>
            <a:pPr marL="342900" indent="-342900">
              <a:spcBef>
                <a:spcPts val="0"/>
              </a:spcBef>
              <a:buAutoNum type="arabicPeriod"/>
            </a:pPr>
            <a:r>
              <a:rPr lang="en-US" dirty="0"/>
              <a:t>Sind </a:t>
            </a:r>
            <a:r>
              <a:rPr lang="de-DE" dirty="0"/>
              <a:t>vielleicht</a:t>
            </a:r>
            <a:r>
              <a:rPr lang="en-US" dirty="0"/>
              <a:t> </a:t>
            </a:r>
            <a:r>
              <a:rPr lang="en-US" dirty="0" err="1"/>
              <a:t>sogar</a:t>
            </a:r>
            <a:r>
              <a:rPr lang="en-US" dirty="0"/>
              <a:t> </a:t>
            </a:r>
            <a:r>
              <a:rPr lang="en-US" dirty="0" err="1"/>
              <a:t>Stellen</a:t>
            </a:r>
            <a:r>
              <a:rPr lang="en-US" dirty="0"/>
              <a:t> </a:t>
            </a:r>
            <a:r>
              <a:rPr lang="en-US" dirty="0" err="1"/>
              <a:t>ausgeschrieben</a:t>
            </a:r>
            <a:r>
              <a:rPr lang="en-US" dirty="0"/>
              <a:t>?</a:t>
            </a:r>
          </a:p>
          <a:p>
            <a:pPr marL="342900" indent="-342900">
              <a:spcBef>
                <a:spcPts val="0"/>
              </a:spcBef>
              <a:buAutoNum type="arabicPeriod"/>
            </a:pPr>
            <a:endParaRPr lang="en-US" dirty="0"/>
          </a:p>
          <a:p>
            <a:pPr marL="342900" indent="-342900">
              <a:spcBef>
                <a:spcPts val="0"/>
              </a:spcBef>
              <a:buAutoNum type="arabicPeriod"/>
            </a:pPr>
            <a:r>
              <a:rPr lang="en-US" dirty="0"/>
              <a:t>Stelle </a:t>
            </a:r>
            <a:r>
              <a:rPr lang="en-US" dirty="0" err="1"/>
              <a:t>dir</a:t>
            </a:r>
            <a:r>
              <a:rPr lang="en-US" dirty="0"/>
              <a:t> nun </a:t>
            </a:r>
            <a:r>
              <a:rPr lang="en-US" dirty="0" err="1"/>
              <a:t>vor</a:t>
            </a:r>
            <a:r>
              <a:rPr lang="en-US" dirty="0"/>
              <a:t> du hast dich </a:t>
            </a:r>
            <a:r>
              <a:rPr lang="en-US" dirty="0" err="1"/>
              <a:t>dort</a:t>
            </a:r>
            <a:r>
              <a:rPr lang="en-US" dirty="0"/>
              <a:t> auf </a:t>
            </a:r>
            <a:r>
              <a:rPr lang="en-US" dirty="0" err="1"/>
              <a:t>eine</a:t>
            </a:r>
            <a:r>
              <a:rPr lang="en-US" dirty="0"/>
              <a:t> Stelle </a:t>
            </a:r>
            <a:r>
              <a:rPr lang="en-US" dirty="0" err="1"/>
              <a:t>beworben</a:t>
            </a:r>
            <a:r>
              <a:rPr lang="en-US" dirty="0"/>
              <a:t> und </a:t>
            </a:r>
            <a:r>
              <a:rPr lang="en-US" dirty="0" err="1"/>
              <a:t>bist</a:t>
            </a:r>
            <a:r>
              <a:rPr lang="en-US" dirty="0"/>
              <a:t>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einem</a:t>
            </a:r>
            <a:r>
              <a:rPr lang="en-US" dirty="0"/>
              <a:t> </a:t>
            </a:r>
            <a:r>
              <a:rPr lang="en-US" dirty="0" err="1"/>
              <a:t>Vorstellungsgespräch</a:t>
            </a:r>
            <a:r>
              <a:rPr lang="en-US" dirty="0"/>
              <a:t> </a:t>
            </a:r>
            <a:r>
              <a:rPr lang="en-US" dirty="0" err="1"/>
              <a:t>eingeladen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.</a:t>
            </a:r>
          </a:p>
          <a:p>
            <a:pPr marL="342900" indent="-342900">
              <a:spcBef>
                <a:spcPts val="0"/>
              </a:spcBef>
              <a:buAutoNum type="arabicPeriod"/>
            </a:pPr>
            <a:endParaRPr lang="en-US" dirty="0"/>
          </a:p>
          <a:p>
            <a:pPr marL="342900" indent="-342900">
              <a:spcBef>
                <a:spcPts val="0"/>
              </a:spcBef>
              <a:buAutoNum type="arabicPeriod"/>
            </a:pPr>
            <a:r>
              <a:rPr lang="en-US" dirty="0"/>
              <a:t>Wie </a:t>
            </a:r>
            <a:r>
              <a:rPr lang="en-US" dirty="0" err="1"/>
              <a:t>bereitest</a:t>
            </a:r>
            <a:r>
              <a:rPr lang="en-US" dirty="0"/>
              <a:t> du dich </a:t>
            </a:r>
            <a:r>
              <a:rPr lang="en-US" dirty="0" err="1"/>
              <a:t>vor</a:t>
            </a:r>
            <a:r>
              <a:rPr lang="en-US" dirty="0"/>
              <a:t>?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540FFCE-384F-E124-BB5D-F4FD4779D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9D4AEF59-F28E-467C-9EA3-92D1CFAD475A}" type="slidenum"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embo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048EB4C9-ACAF-4CCA-BA6E-9314431923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5753" y="6027658"/>
            <a:ext cx="7906247" cy="830343"/>
          </a:xfrm>
          <a:custGeom>
            <a:avLst/>
            <a:gdLst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26340 w 6884912"/>
              <a:gd name="connsiteY39" fmla="*/ 638496 h 1161397"/>
              <a:gd name="connsiteX40" fmla="*/ 1731986 w 6884912"/>
              <a:gd name="connsiteY40" fmla="*/ 589682 h 1161397"/>
              <a:gd name="connsiteX41" fmla="*/ 1927935 w 6884912"/>
              <a:gd name="connsiteY41" fmla="*/ 628540 h 1161397"/>
              <a:gd name="connsiteX42" fmla="*/ 2039075 w 6884912"/>
              <a:gd name="connsiteY42" fmla="*/ 599964 h 1161397"/>
              <a:gd name="connsiteX43" fmla="*/ 2066980 w 6884912"/>
              <a:gd name="connsiteY43" fmla="*/ 550413 h 1161397"/>
              <a:gd name="connsiteX44" fmla="*/ 2352236 w 6884912"/>
              <a:gd name="connsiteY44" fmla="*/ 519602 h 1161397"/>
              <a:gd name="connsiteX45" fmla="*/ 2420791 w 6884912"/>
              <a:gd name="connsiteY45" fmla="*/ 492826 h 1161397"/>
              <a:gd name="connsiteX46" fmla="*/ 2489932 w 6884912"/>
              <a:gd name="connsiteY46" fmla="*/ 507864 h 1161397"/>
              <a:gd name="connsiteX47" fmla="*/ 2512917 w 6884912"/>
              <a:gd name="connsiteY47" fmla="*/ 489127 h 1161397"/>
              <a:gd name="connsiteX48" fmla="*/ 2516783 w 6884912"/>
              <a:gd name="connsiteY48" fmla="*/ 485473 h 1161397"/>
              <a:gd name="connsiteX49" fmla="*/ 2534360 w 6884912"/>
              <a:gd name="connsiteY49" fmla="*/ 480064 h 1161397"/>
              <a:gd name="connsiteX50" fmla="*/ 2536691 w 6884912"/>
              <a:gd name="connsiteY50" fmla="*/ 467018 h 1161397"/>
              <a:gd name="connsiteX51" fmla="*/ 2561265 w 6884912"/>
              <a:gd name="connsiteY51" fmla="*/ 450623 h 1161397"/>
              <a:gd name="connsiteX52" fmla="*/ 2594349 w 6884912"/>
              <a:gd name="connsiteY52" fmla="*/ 443884 h 1161397"/>
              <a:gd name="connsiteX53" fmla="*/ 2754324 w 6884912"/>
              <a:gd name="connsiteY53" fmla="*/ 424766 h 1161397"/>
              <a:gd name="connsiteX54" fmla="*/ 2848470 w 6884912"/>
              <a:gd name="connsiteY54" fmla="*/ 405966 h 1161397"/>
              <a:gd name="connsiteX55" fmla="*/ 2881772 w 6884912"/>
              <a:gd name="connsiteY55" fmla="*/ 387260 h 1161397"/>
              <a:gd name="connsiteX56" fmla="*/ 2929932 w 6884912"/>
              <a:gd name="connsiteY56" fmla="*/ 368912 h 1161397"/>
              <a:gd name="connsiteX57" fmla="*/ 3013020 w 6884912"/>
              <a:gd name="connsiteY57" fmla="*/ 327578 h 1161397"/>
              <a:gd name="connsiteX58" fmla="*/ 3127968 w 6884912"/>
              <a:gd name="connsiteY58" fmla="*/ 287613 h 1161397"/>
              <a:gd name="connsiteX59" fmla="*/ 3222191 w 6884912"/>
              <a:gd name="connsiteY59" fmla="*/ 307887 h 1161397"/>
              <a:gd name="connsiteX60" fmla="*/ 3227953 w 6884912"/>
              <a:gd name="connsiteY60" fmla="*/ 297650 h 1161397"/>
              <a:gd name="connsiteX61" fmla="*/ 3287859 w 6884912"/>
              <a:gd name="connsiteY61" fmla="*/ 287558 h 1161397"/>
              <a:gd name="connsiteX62" fmla="*/ 3510042 w 6884912"/>
              <a:gd name="connsiteY62" fmla="*/ 311820 h 1161397"/>
              <a:gd name="connsiteX63" fmla="*/ 3626773 w 6884912"/>
              <a:gd name="connsiteY63" fmla="*/ 290452 h 1161397"/>
              <a:gd name="connsiteX64" fmla="*/ 3666217 w 6884912"/>
              <a:gd name="connsiteY64" fmla="*/ 273255 h 1161397"/>
              <a:gd name="connsiteX65" fmla="*/ 3732427 w 6884912"/>
              <a:gd name="connsiteY65" fmla="*/ 245039 h 1161397"/>
              <a:gd name="connsiteX66" fmla="*/ 3777022 w 6884912"/>
              <a:gd name="connsiteY66" fmla="*/ 200276 h 1161397"/>
              <a:gd name="connsiteX67" fmla="*/ 3791246 w 6884912"/>
              <a:gd name="connsiteY67" fmla="*/ 189996 h 1161397"/>
              <a:gd name="connsiteX68" fmla="*/ 3819864 w 6884912"/>
              <a:gd name="connsiteY68" fmla="*/ 194605 h 1161397"/>
              <a:gd name="connsiteX69" fmla="*/ 3830398 w 6884912"/>
              <a:gd name="connsiteY69" fmla="*/ 188383 h 1161397"/>
              <a:gd name="connsiteX70" fmla="*/ 3834360 w 6884912"/>
              <a:gd name="connsiteY70" fmla="*/ 188992 h 1161397"/>
              <a:gd name="connsiteX71" fmla="*/ 3843715 w 6884912"/>
              <a:gd name="connsiteY71" fmla="*/ 188752 h 1161397"/>
              <a:gd name="connsiteX72" fmla="*/ 3842609 w 6884912"/>
              <a:gd name="connsiteY72" fmla="*/ 197386 h 1161397"/>
              <a:gd name="connsiteX73" fmla="*/ 3853961 w 6884912"/>
              <a:gd name="connsiteY73" fmla="*/ 213380 h 1161397"/>
              <a:gd name="connsiteX74" fmla="*/ 3907640 w 6884912"/>
              <a:gd name="connsiteY74" fmla="*/ 207568 h 1161397"/>
              <a:gd name="connsiteX75" fmla="*/ 3910449 w 6884912"/>
              <a:gd name="connsiteY75" fmla="*/ 197808 h 1161397"/>
              <a:gd name="connsiteX76" fmla="*/ 3917197 w 6884912"/>
              <a:gd name="connsiteY76" fmla="*/ 196121 h 1161397"/>
              <a:gd name="connsiteX77" fmla="*/ 3922400 w 6884912"/>
              <a:gd name="connsiteY77" fmla="*/ 205056 h 1161397"/>
              <a:gd name="connsiteX78" fmla="*/ 4013061 w 6884912"/>
              <a:gd name="connsiteY78" fmla="*/ 224874 h 1161397"/>
              <a:gd name="connsiteX79" fmla="*/ 4134285 w 6884912"/>
              <a:gd name="connsiteY79" fmla="*/ 235592 h 1161397"/>
              <a:gd name="connsiteX80" fmla="*/ 4220717 w 6884912"/>
              <a:gd name="connsiteY80" fmla="*/ 192946 h 1161397"/>
              <a:gd name="connsiteX81" fmla="*/ 4228802 w 6884912"/>
              <a:gd name="connsiteY81" fmla="*/ 201468 h 1161397"/>
              <a:gd name="connsiteX82" fmla="*/ 4289361 w 6884912"/>
              <a:gd name="connsiteY82" fmla="*/ 196642 h 1161397"/>
              <a:gd name="connsiteX83" fmla="*/ 4498913 w 6884912"/>
              <a:gd name="connsiteY83" fmla="*/ 118915 h 1161397"/>
              <a:gd name="connsiteX84" fmla="*/ 4617330 w 6884912"/>
              <a:gd name="connsiteY84" fmla="*/ 111163 h 1161397"/>
              <a:gd name="connsiteX85" fmla="*/ 4659778 w 6884912"/>
              <a:gd name="connsiteY85" fmla="*/ 118219 h 1161397"/>
              <a:gd name="connsiteX86" fmla="*/ 4730870 w 6884912"/>
              <a:gd name="connsiteY86" fmla="*/ 129432 h 1161397"/>
              <a:gd name="connsiteX87" fmla="*/ 4785037 w 6884912"/>
              <a:gd name="connsiteY87" fmla="*/ 161964 h 1161397"/>
              <a:gd name="connsiteX88" fmla="*/ 4844073 w 6884912"/>
              <a:gd name="connsiteY88" fmla="*/ 161768 h 1161397"/>
              <a:gd name="connsiteX89" fmla="*/ 4856454 w 6884912"/>
              <a:gd name="connsiteY89" fmla="*/ 130488 h 1161397"/>
              <a:gd name="connsiteX90" fmla="*/ 4920038 w 6884912"/>
              <a:gd name="connsiteY90" fmla="*/ 140418 h 1161397"/>
              <a:gd name="connsiteX91" fmla="*/ 5016639 w 6884912"/>
              <a:gd name="connsiteY91" fmla="*/ 158905 h 1161397"/>
              <a:gd name="connsiteX92" fmla="*/ 5072009 w 6884912"/>
              <a:gd name="connsiteY92" fmla="*/ 161502 h 1161397"/>
              <a:gd name="connsiteX93" fmla="*/ 5223626 w 6884912"/>
              <a:gd name="connsiteY93" fmla="*/ 177356 h 1161397"/>
              <a:gd name="connsiteX94" fmla="*/ 5375773 w 6884912"/>
              <a:gd name="connsiteY94" fmla="*/ 199913 h 1161397"/>
              <a:gd name="connsiteX95" fmla="*/ 5467502 w 6884912"/>
              <a:gd name="connsiteY95" fmla="*/ 250963 h 1161397"/>
              <a:gd name="connsiteX96" fmla="*/ 5592395 w 6884912"/>
              <a:gd name="connsiteY96" fmla="*/ 265434 h 1161397"/>
              <a:gd name="connsiteX97" fmla="*/ 5613532 w 6884912"/>
              <a:gd name="connsiteY97" fmla="*/ 273379 h 1161397"/>
              <a:gd name="connsiteX98" fmla="*/ 5642173 w 6884912"/>
              <a:gd name="connsiteY98" fmla="*/ 266904 h 1161397"/>
              <a:gd name="connsiteX99" fmla="*/ 5756910 w 6884912"/>
              <a:gd name="connsiteY99" fmla="*/ 239211 h 1161397"/>
              <a:gd name="connsiteX100" fmla="*/ 5846667 w 6884912"/>
              <a:gd name="connsiteY100" fmla="*/ 201786 h 1161397"/>
              <a:gd name="connsiteX101" fmla="*/ 5960732 w 6884912"/>
              <a:gd name="connsiteY101" fmla="*/ 220708 h 1161397"/>
              <a:gd name="connsiteX102" fmla="*/ 6029542 w 6884912"/>
              <a:gd name="connsiteY102" fmla="*/ 210339 h 1161397"/>
              <a:gd name="connsiteX103" fmla="*/ 6141123 w 6884912"/>
              <a:gd name="connsiteY103" fmla="*/ 159923 h 1161397"/>
              <a:gd name="connsiteX104" fmla="*/ 6290640 w 6884912"/>
              <a:gd name="connsiteY104" fmla="*/ 167441 h 1161397"/>
              <a:gd name="connsiteX105" fmla="*/ 6322806 w 6884912"/>
              <a:gd name="connsiteY105" fmla="*/ 213293 h 1161397"/>
              <a:gd name="connsiteX106" fmla="*/ 6364914 w 6884912"/>
              <a:gd name="connsiteY106" fmla="*/ 240140 h 1161397"/>
              <a:gd name="connsiteX107" fmla="*/ 6380420 w 6884912"/>
              <a:gd name="connsiteY107" fmla="*/ 173195 h 1161397"/>
              <a:gd name="connsiteX108" fmla="*/ 6507891 w 6884912"/>
              <a:gd name="connsiteY108" fmla="*/ 118474 h 1161397"/>
              <a:gd name="connsiteX109" fmla="*/ 6571807 w 6884912"/>
              <a:gd name="connsiteY109" fmla="*/ 98636 h 1161397"/>
              <a:gd name="connsiteX110" fmla="*/ 6671880 w 6884912"/>
              <a:gd name="connsiteY110" fmla="*/ 82931 h 1161397"/>
              <a:gd name="connsiteX111" fmla="*/ 6702266 w 6884912"/>
              <a:gd name="connsiteY111" fmla="*/ 75470 h 1161397"/>
              <a:gd name="connsiteX112" fmla="*/ 6845802 w 6884912"/>
              <a:gd name="connsiteY112" fmla="*/ 24496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26340 w 6884912"/>
              <a:gd name="connsiteY39" fmla="*/ 638496 h 1161397"/>
              <a:gd name="connsiteX40" fmla="*/ 1731986 w 6884912"/>
              <a:gd name="connsiteY40" fmla="*/ 589682 h 1161397"/>
              <a:gd name="connsiteX41" fmla="*/ 1927935 w 6884912"/>
              <a:gd name="connsiteY41" fmla="*/ 628540 h 1161397"/>
              <a:gd name="connsiteX42" fmla="*/ 2039075 w 6884912"/>
              <a:gd name="connsiteY42" fmla="*/ 599964 h 1161397"/>
              <a:gd name="connsiteX43" fmla="*/ 2066980 w 6884912"/>
              <a:gd name="connsiteY43" fmla="*/ 550413 h 1161397"/>
              <a:gd name="connsiteX44" fmla="*/ 2352236 w 6884912"/>
              <a:gd name="connsiteY44" fmla="*/ 519602 h 1161397"/>
              <a:gd name="connsiteX45" fmla="*/ 2420791 w 6884912"/>
              <a:gd name="connsiteY45" fmla="*/ 492826 h 1161397"/>
              <a:gd name="connsiteX46" fmla="*/ 2489932 w 6884912"/>
              <a:gd name="connsiteY46" fmla="*/ 507864 h 1161397"/>
              <a:gd name="connsiteX47" fmla="*/ 2512917 w 6884912"/>
              <a:gd name="connsiteY47" fmla="*/ 489127 h 1161397"/>
              <a:gd name="connsiteX48" fmla="*/ 2516783 w 6884912"/>
              <a:gd name="connsiteY48" fmla="*/ 485473 h 1161397"/>
              <a:gd name="connsiteX49" fmla="*/ 2534360 w 6884912"/>
              <a:gd name="connsiteY49" fmla="*/ 480064 h 1161397"/>
              <a:gd name="connsiteX50" fmla="*/ 2536691 w 6884912"/>
              <a:gd name="connsiteY50" fmla="*/ 467018 h 1161397"/>
              <a:gd name="connsiteX51" fmla="*/ 2561265 w 6884912"/>
              <a:gd name="connsiteY51" fmla="*/ 450623 h 1161397"/>
              <a:gd name="connsiteX52" fmla="*/ 2594349 w 6884912"/>
              <a:gd name="connsiteY52" fmla="*/ 443884 h 1161397"/>
              <a:gd name="connsiteX53" fmla="*/ 2754324 w 6884912"/>
              <a:gd name="connsiteY53" fmla="*/ 424766 h 1161397"/>
              <a:gd name="connsiteX54" fmla="*/ 2848470 w 6884912"/>
              <a:gd name="connsiteY54" fmla="*/ 405966 h 1161397"/>
              <a:gd name="connsiteX55" fmla="*/ 2881772 w 6884912"/>
              <a:gd name="connsiteY55" fmla="*/ 387260 h 1161397"/>
              <a:gd name="connsiteX56" fmla="*/ 2929932 w 6884912"/>
              <a:gd name="connsiteY56" fmla="*/ 368912 h 1161397"/>
              <a:gd name="connsiteX57" fmla="*/ 3013020 w 6884912"/>
              <a:gd name="connsiteY57" fmla="*/ 327578 h 1161397"/>
              <a:gd name="connsiteX58" fmla="*/ 3222191 w 6884912"/>
              <a:gd name="connsiteY58" fmla="*/ 307887 h 1161397"/>
              <a:gd name="connsiteX59" fmla="*/ 3227953 w 6884912"/>
              <a:gd name="connsiteY59" fmla="*/ 297650 h 1161397"/>
              <a:gd name="connsiteX60" fmla="*/ 3287859 w 6884912"/>
              <a:gd name="connsiteY60" fmla="*/ 287558 h 1161397"/>
              <a:gd name="connsiteX61" fmla="*/ 3510042 w 6884912"/>
              <a:gd name="connsiteY61" fmla="*/ 311820 h 1161397"/>
              <a:gd name="connsiteX62" fmla="*/ 3626773 w 6884912"/>
              <a:gd name="connsiteY62" fmla="*/ 290452 h 1161397"/>
              <a:gd name="connsiteX63" fmla="*/ 3666217 w 6884912"/>
              <a:gd name="connsiteY63" fmla="*/ 273255 h 1161397"/>
              <a:gd name="connsiteX64" fmla="*/ 3732427 w 6884912"/>
              <a:gd name="connsiteY64" fmla="*/ 245039 h 1161397"/>
              <a:gd name="connsiteX65" fmla="*/ 3777022 w 6884912"/>
              <a:gd name="connsiteY65" fmla="*/ 200276 h 1161397"/>
              <a:gd name="connsiteX66" fmla="*/ 3791246 w 6884912"/>
              <a:gd name="connsiteY66" fmla="*/ 189996 h 1161397"/>
              <a:gd name="connsiteX67" fmla="*/ 3819864 w 6884912"/>
              <a:gd name="connsiteY67" fmla="*/ 194605 h 1161397"/>
              <a:gd name="connsiteX68" fmla="*/ 3830398 w 6884912"/>
              <a:gd name="connsiteY68" fmla="*/ 188383 h 1161397"/>
              <a:gd name="connsiteX69" fmla="*/ 3834360 w 6884912"/>
              <a:gd name="connsiteY69" fmla="*/ 188992 h 1161397"/>
              <a:gd name="connsiteX70" fmla="*/ 3843715 w 6884912"/>
              <a:gd name="connsiteY70" fmla="*/ 188752 h 1161397"/>
              <a:gd name="connsiteX71" fmla="*/ 3842609 w 6884912"/>
              <a:gd name="connsiteY71" fmla="*/ 197386 h 1161397"/>
              <a:gd name="connsiteX72" fmla="*/ 3853961 w 6884912"/>
              <a:gd name="connsiteY72" fmla="*/ 213380 h 1161397"/>
              <a:gd name="connsiteX73" fmla="*/ 3907640 w 6884912"/>
              <a:gd name="connsiteY73" fmla="*/ 207568 h 1161397"/>
              <a:gd name="connsiteX74" fmla="*/ 3910449 w 6884912"/>
              <a:gd name="connsiteY74" fmla="*/ 197808 h 1161397"/>
              <a:gd name="connsiteX75" fmla="*/ 3917197 w 6884912"/>
              <a:gd name="connsiteY75" fmla="*/ 196121 h 1161397"/>
              <a:gd name="connsiteX76" fmla="*/ 3922400 w 6884912"/>
              <a:gd name="connsiteY76" fmla="*/ 205056 h 1161397"/>
              <a:gd name="connsiteX77" fmla="*/ 4013061 w 6884912"/>
              <a:gd name="connsiteY77" fmla="*/ 224874 h 1161397"/>
              <a:gd name="connsiteX78" fmla="*/ 4134285 w 6884912"/>
              <a:gd name="connsiteY78" fmla="*/ 235592 h 1161397"/>
              <a:gd name="connsiteX79" fmla="*/ 4220717 w 6884912"/>
              <a:gd name="connsiteY79" fmla="*/ 192946 h 1161397"/>
              <a:gd name="connsiteX80" fmla="*/ 4228802 w 6884912"/>
              <a:gd name="connsiteY80" fmla="*/ 201468 h 1161397"/>
              <a:gd name="connsiteX81" fmla="*/ 4289361 w 6884912"/>
              <a:gd name="connsiteY81" fmla="*/ 196642 h 1161397"/>
              <a:gd name="connsiteX82" fmla="*/ 4498913 w 6884912"/>
              <a:gd name="connsiteY82" fmla="*/ 118915 h 1161397"/>
              <a:gd name="connsiteX83" fmla="*/ 4617330 w 6884912"/>
              <a:gd name="connsiteY83" fmla="*/ 111163 h 1161397"/>
              <a:gd name="connsiteX84" fmla="*/ 4659778 w 6884912"/>
              <a:gd name="connsiteY84" fmla="*/ 118219 h 1161397"/>
              <a:gd name="connsiteX85" fmla="*/ 4730870 w 6884912"/>
              <a:gd name="connsiteY85" fmla="*/ 129432 h 1161397"/>
              <a:gd name="connsiteX86" fmla="*/ 4785037 w 6884912"/>
              <a:gd name="connsiteY86" fmla="*/ 161964 h 1161397"/>
              <a:gd name="connsiteX87" fmla="*/ 4844073 w 6884912"/>
              <a:gd name="connsiteY87" fmla="*/ 161768 h 1161397"/>
              <a:gd name="connsiteX88" fmla="*/ 4856454 w 6884912"/>
              <a:gd name="connsiteY88" fmla="*/ 130488 h 1161397"/>
              <a:gd name="connsiteX89" fmla="*/ 4920038 w 6884912"/>
              <a:gd name="connsiteY89" fmla="*/ 140418 h 1161397"/>
              <a:gd name="connsiteX90" fmla="*/ 5016639 w 6884912"/>
              <a:gd name="connsiteY90" fmla="*/ 158905 h 1161397"/>
              <a:gd name="connsiteX91" fmla="*/ 5072009 w 6884912"/>
              <a:gd name="connsiteY91" fmla="*/ 161502 h 1161397"/>
              <a:gd name="connsiteX92" fmla="*/ 5223626 w 6884912"/>
              <a:gd name="connsiteY92" fmla="*/ 177356 h 1161397"/>
              <a:gd name="connsiteX93" fmla="*/ 5375773 w 6884912"/>
              <a:gd name="connsiteY93" fmla="*/ 199913 h 1161397"/>
              <a:gd name="connsiteX94" fmla="*/ 5467502 w 6884912"/>
              <a:gd name="connsiteY94" fmla="*/ 250963 h 1161397"/>
              <a:gd name="connsiteX95" fmla="*/ 5592395 w 6884912"/>
              <a:gd name="connsiteY95" fmla="*/ 265434 h 1161397"/>
              <a:gd name="connsiteX96" fmla="*/ 5613532 w 6884912"/>
              <a:gd name="connsiteY96" fmla="*/ 273379 h 1161397"/>
              <a:gd name="connsiteX97" fmla="*/ 5642173 w 6884912"/>
              <a:gd name="connsiteY97" fmla="*/ 266904 h 1161397"/>
              <a:gd name="connsiteX98" fmla="*/ 5756910 w 6884912"/>
              <a:gd name="connsiteY98" fmla="*/ 239211 h 1161397"/>
              <a:gd name="connsiteX99" fmla="*/ 5846667 w 6884912"/>
              <a:gd name="connsiteY99" fmla="*/ 201786 h 1161397"/>
              <a:gd name="connsiteX100" fmla="*/ 5960732 w 6884912"/>
              <a:gd name="connsiteY100" fmla="*/ 220708 h 1161397"/>
              <a:gd name="connsiteX101" fmla="*/ 6029542 w 6884912"/>
              <a:gd name="connsiteY101" fmla="*/ 210339 h 1161397"/>
              <a:gd name="connsiteX102" fmla="*/ 6141123 w 6884912"/>
              <a:gd name="connsiteY102" fmla="*/ 159923 h 1161397"/>
              <a:gd name="connsiteX103" fmla="*/ 6290640 w 6884912"/>
              <a:gd name="connsiteY103" fmla="*/ 167441 h 1161397"/>
              <a:gd name="connsiteX104" fmla="*/ 6322806 w 6884912"/>
              <a:gd name="connsiteY104" fmla="*/ 213293 h 1161397"/>
              <a:gd name="connsiteX105" fmla="*/ 6364914 w 6884912"/>
              <a:gd name="connsiteY105" fmla="*/ 240140 h 1161397"/>
              <a:gd name="connsiteX106" fmla="*/ 6380420 w 6884912"/>
              <a:gd name="connsiteY106" fmla="*/ 173195 h 1161397"/>
              <a:gd name="connsiteX107" fmla="*/ 6507891 w 6884912"/>
              <a:gd name="connsiteY107" fmla="*/ 118474 h 1161397"/>
              <a:gd name="connsiteX108" fmla="*/ 6571807 w 6884912"/>
              <a:gd name="connsiteY108" fmla="*/ 98636 h 1161397"/>
              <a:gd name="connsiteX109" fmla="*/ 6671880 w 6884912"/>
              <a:gd name="connsiteY109" fmla="*/ 82931 h 1161397"/>
              <a:gd name="connsiteX110" fmla="*/ 6702266 w 6884912"/>
              <a:gd name="connsiteY110" fmla="*/ 75470 h 1161397"/>
              <a:gd name="connsiteX111" fmla="*/ 6845802 w 6884912"/>
              <a:gd name="connsiteY111" fmla="*/ 24496 h 1161397"/>
              <a:gd name="connsiteX112" fmla="*/ 6884912 w 6884912"/>
              <a:gd name="connsiteY112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26340 w 6884912"/>
              <a:gd name="connsiteY39" fmla="*/ 638496 h 1161397"/>
              <a:gd name="connsiteX40" fmla="*/ 1731986 w 6884912"/>
              <a:gd name="connsiteY40" fmla="*/ 589682 h 1161397"/>
              <a:gd name="connsiteX41" fmla="*/ 1927935 w 6884912"/>
              <a:gd name="connsiteY41" fmla="*/ 628540 h 1161397"/>
              <a:gd name="connsiteX42" fmla="*/ 2039075 w 6884912"/>
              <a:gd name="connsiteY42" fmla="*/ 599964 h 1161397"/>
              <a:gd name="connsiteX43" fmla="*/ 2066980 w 6884912"/>
              <a:gd name="connsiteY43" fmla="*/ 550413 h 1161397"/>
              <a:gd name="connsiteX44" fmla="*/ 2352236 w 6884912"/>
              <a:gd name="connsiteY44" fmla="*/ 519602 h 1161397"/>
              <a:gd name="connsiteX45" fmla="*/ 2420791 w 6884912"/>
              <a:gd name="connsiteY45" fmla="*/ 492826 h 1161397"/>
              <a:gd name="connsiteX46" fmla="*/ 2489932 w 6884912"/>
              <a:gd name="connsiteY46" fmla="*/ 507864 h 1161397"/>
              <a:gd name="connsiteX47" fmla="*/ 2512917 w 6884912"/>
              <a:gd name="connsiteY47" fmla="*/ 489127 h 1161397"/>
              <a:gd name="connsiteX48" fmla="*/ 2516783 w 6884912"/>
              <a:gd name="connsiteY48" fmla="*/ 485473 h 1161397"/>
              <a:gd name="connsiteX49" fmla="*/ 2534360 w 6884912"/>
              <a:gd name="connsiteY49" fmla="*/ 480064 h 1161397"/>
              <a:gd name="connsiteX50" fmla="*/ 2536691 w 6884912"/>
              <a:gd name="connsiteY50" fmla="*/ 467018 h 1161397"/>
              <a:gd name="connsiteX51" fmla="*/ 2561265 w 6884912"/>
              <a:gd name="connsiteY51" fmla="*/ 450623 h 1161397"/>
              <a:gd name="connsiteX52" fmla="*/ 2594349 w 6884912"/>
              <a:gd name="connsiteY52" fmla="*/ 443884 h 1161397"/>
              <a:gd name="connsiteX53" fmla="*/ 2754324 w 6884912"/>
              <a:gd name="connsiteY53" fmla="*/ 424766 h 1161397"/>
              <a:gd name="connsiteX54" fmla="*/ 2848470 w 6884912"/>
              <a:gd name="connsiteY54" fmla="*/ 405966 h 1161397"/>
              <a:gd name="connsiteX55" fmla="*/ 2881772 w 6884912"/>
              <a:gd name="connsiteY55" fmla="*/ 387260 h 1161397"/>
              <a:gd name="connsiteX56" fmla="*/ 2929932 w 6884912"/>
              <a:gd name="connsiteY56" fmla="*/ 368912 h 1161397"/>
              <a:gd name="connsiteX57" fmla="*/ 3013020 w 6884912"/>
              <a:gd name="connsiteY57" fmla="*/ 327578 h 1161397"/>
              <a:gd name="connsiteX58" fmla="*/ 3222191 w 6884912"/>
              <a:gd name="connsiteY58" fmla="*/ 307887 h 1161397"/>
              <a:gd name="connsiteX59" fmla="*/ 3227953 w 6884912"/>
              <a:gd name="connsiteY59" fmla="*/ 297650 h 1161397"/>
              <a:gd name="connsiteX60" fmla="*/ 3287859 w 6884912"/>
              <a:gd name="connsiteY60" fmla="*/ 287558 h 1161397"/>
              <a:gd name="connsiteX61" fmla="*/ 3510042 w 6884912"/>
              <a:gd name="connsiteY61" fmla="*/ 311820 h 1161397"/>
              <a:gd name="connsiteX62" fmla="*/ 3626773 w 6884912"/>
              <a:gd name="connsiteY62" fmla="*/ 290452 h 1161397"/>
              <a:gd name="connsiteX63" fmla="*/ 3666217 w 6884912"/>
              <a:gd name="connsiteY63" fmla="*/ 273255 h 1161397"/>
              <a:gd name="connsiteX64" fmla="*/ 3732427 w 6884912"/>
              <a:gd name="connsiteY64" fmla="*/ 245039 h 1161397"/>
              <a:gd name="connsiteX65" fmla="*/ 3777022 w 6884912"/>
              <a:gd name="connsiteY65" fmla="*/ 200276 h 1161397"/>
              <a:gd name="connsiteX66" fmla="*/ 3791246 w 6884912"/>
              <a:gd name="connsiteY66" fmla="*/ 189996 h 1161397"/>
              <a:gd name="connsiteX67" fmla="*/ 3819864 w 6884912"/>
              <a:gd name="connsiteY67" fmla="*/ 194605 h 1161397"/>
              <a:gd name="connsiteX68" fmla="*/ 3830398 w 6884912"/>
              <a:gd name="connsiteY68" fmla="*/ 188383 h 1161397"/>
              <a:gd name="connsiteX69" fmla="*/ 3834360 w 6884912"/>
              <a:gd name="connsiteY69" fmla="*/ 188992 h 1161397"/>
              <a:gd name="connsiteX70" fmla="*/ 3843715 w 6884912"/>
              <a:gd name="connsiteY70" fmla="*/ 188752 h 1161397"/>
              <a:gd name="connsiteX71" fmla="*/ 3842609 w 6884912"/>
              <a:gd name="connsiteY71" fmla="*/ 197386 h 1161397"/>
              <a:gd name="connsiteX72" fmla="*/ 3853961 w 6884912"/>
              <a:gd name="connsiteY72" fmla="*/ 213380 h 1161397"/>
              <a:gd name="connsiteX73" fmla="*/ 3907640 w 6884912"/>
              <a:gd name="connsiteY73" fmla="*/ 207568 h 1161397"/>
              <a:gd name="connsiteX74" fmla="*/ 3910449 w 6884912"/>
              <a:gd name="connsiteY74" fmla="*/ 197808 h 1161397"/>
              <a:gd name="connsiteX75" fmla="*/ 3917197 w 6884912"/>
              <a:gd name="connsiteY75" fmla="*/ 196121 h 1161397"/>
              <a:gd name="connsiteX76" fmla="*/ 3922400 w 6884912"/>
              <a:gd name="connsiteY76" fmla="*/ 205056 h 1161397"/>
              <a:gd name="connsiteX77" fmla="*/ 4013061 w 6884912"/>
              <a:gd name="connsiteY77" fmla="*/ 224874 h 1161397"/>
              <a:gd name="connsiteX78" fmla="*/ 4220717 w 6884912"/>
              <a:gd name="connsiteY78" fmla="*/ 192946 h 1161397"/>
              <a:gd name="connsiteX79" fmla="*/ 4228802 w 6884912"/>
              <a:gd name="connsiteY79" fmla="*/ 201468 h 1161397"/>
              <a:gd name="connsiteX80" fmla="*/ 4289361 w 6884912"/>
              <a:gd name="connsiteY80" fmla="*/ 196642 h 1161397"/>
              <a:gd name="connsiteX81" fmla="*/ 4498913 w 6884912"/>
              <a:gd name="connsiteY81" fmla="*/ 118915 h 1161397"/>
              <a:gd name="connsiteX82" fmla="*/ 4617330 w 6884912"/>
              <a:gd name="connsiteY82" fmla="*/ 111163 h 1161397"/>
              <a:gd name="connsiteX83" fmla="*/ 4659778 w 6884912"/>
              <a:gd name="connsiteY83" fmla="*/ 118219 h 1161397"/>
              <a:gd name="connsiteX84" fmla="*/ 4730870 w 6884912"/>
              <a:gd name="connsiteY84" fmla="*/ 129432 h 1161397"/>
              <a:gd name="connsiteX85" fmla="*/ 4785037 w 6884912"/>
              <a:gd name="connsiteY85" fmla="*/ 161964 h 1161397"/>
              <a:gd name="connsiteX86" fmla="*/ 4844073 w 6884912"/>
              <a:gd name="connsiteY86" fmla="*/ 161768 h 1161397"/>
              <a:gd name="connsiteX87" fmla="*/ 4856454 w 6884912"/>
              <a:gd name="connsiteY87" fmla="*/ 130488 h 1161397"/>
              <a:gd name="connsiteX88" fmla="*/ 4920038 w 6884912"/>
              <a:gd name="connsiteY88" fmla="*/ 140418 h 1161397"/>
              <a:gd name="connsiteX89" fmla="*/ 5016639 w 6884912"/>
              <a:gd name="connsiteY89" fmla="*/ 158905 h 1161397"/>
              <a:gd name="connsiteX90" fmla="*/ 5072009 w 6884912"/>
              <a:gd name="connsiteY90" fmla="*/ 161502 h 1161397"/>
              <a:gd name="connsiteX91" fmla="*/ 5223626 w 6884912"/>
              <a:gd name="connsiteY91" fmla="*/ 177356 h 1161397"/>
              <a:gd name="connsiteX92" fmla="*/ 5375773 w 6884912"/>
              <a:gd name="connsiteY92" fmla="*/ 199913 h 1161397"/>
              <a:gd name="connsiteX93" fmla="*/ 5467502 w 6884912"/>
              <a:gd name="connsiteY93" fmla="*/ 250963 h 1161397"/>
              <a:gd name="connsiteX94" fmla="*/ 5592395 w 6884912"/>
              <a:gd name="connsiteY94" fmla="*/ 265434 h 1161397"/>
              <a:gd name="connsiteX95" fmla="*/ 5613532 w 6884912"/>
              <a:gd name="connsiteY95" fmla="*/ 273379 h 1161397"/>
              <a:gd name="connsiteX96" fmla="*/ 5642173 w 6884912"/>
              <a:gd name="connsiteY96" fmla="*/ 266904 h 1161397"/>
              <a:gd name="connsiteX97" fmla="*/ 5756910 w 6884912"/>
              <a:gd name="connsiteY97" fmla="*/ 239211 h 1161397"/>
              <a:gd name="connsiteX98" fmla="*/ 5846667 w 6884912"/>
              <a:gd name="connsiteY98" fmla="*/ 201786 h 1161397"/>
              <a:gd name="connsiteX99" fmla="*/ 5960732 w 6884912"/>
              <a:gd name="connsiteY99" fmla="*/ 220708 h 1161397"/>
              <a:gd name="connsiteX100" fmla="*/ 6029542 w 6884912"/>
              <a:gd name="connsiteY100" fmla="*/ 210339 h 1161397"/>
              <a:gd name="connsiteX101" fmla="*/ 6141123 w 6884912"/>
              <a:gd name="connsiteY101" fmla="*/ 159923 h 1161397"/>
              <a:gd name="connsiteX102" fmla="*/ 6290640 w 6884912"/>
              <a:gd name="connsiteY102" fmla="*/ 167441 h 1161397"/>
              <a:gd name="connsiteX103" fmla="*/ 6322806 w 6884912"/>
              <a:gd name="connsiteY103" fmla="*/ 213293 h 1161397"/>
              <a:gd name="connsiteX104" fmla="*/ 6364914 w 6884912"/>
              <a:gd name="connsiteY104" fmla="*/ 240140 h 1161397"/>
              <a:gd name="connsiteX105" fmla="*/ 6380420 w 6884912"/>
              <a:gd name="connsiteY105" fmla="*/ 173195 h 1161397"/>
              <a:gd name="connsiteX106" fmla="*/ 6507891 w 6884912"/>
              <a:gd name="connsiteY106" fmla="*/ 118474 h 1161397"/>
              <a:gd name="connsiteX107" fmla="*/ 6571807 w 6884912"/>
              <a:gd name="connsiteY107" fmla="*/ 98636 h 1161397"/>
              <a:gd name="connsiteX108" fmla="*/ 6671880 w 6884912"/>
              <a:gd name="connsiteY108" fmla="*/ 82931 h 1161397"/>
              <a:gd name="connsiteX109" fmla="*/ 6702266 w 6884912"/>
              <a:gd name="connsiteY109" fmla="*/ 75470 h 1161397"/>
              <a:gd name="connsiteX110" fmla="*/ 6845802 w 6884912"/>
              <a:gd name="connsiteY110" fmla="*/ 24496 h 1161397"/>
              <a:gd name="connsiteX111" fmla="*/ 6884912 w 6884912"/>
              <a:gd name="connsiteY111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26340 w 6884912"/>
              <a:gd name="connsiteY39" fmla="*/ 638496 h 1161397"/>
              <a:gd name="connsiteX40" fmla="*/ 1731986 w 6884912"/>
              <a:gd name="connsiteY40" fmla="*/ 589682 h 1161397"/>
              <a:gd name="connsiteX41" fmla="*/ 1927935 w 6884912"/>
              <a:gd name="connsiteY41" fmla="*/ 628540 h 1161397"/>
              <a:gd name="connsiteX42" fmla="*/ 2039075 w 6884912"/>
              <a:gd name="connsiteY42" fmla="*/ 599964 h 1161397"/>
              <a:gd name="connsiteX43" fmla="*/ 2066980 w 6884912"/>
              <a:gd name="connsiteY43" fmla="*/ 550413 h 1161397"/>
              <a:gd name="connsiteX44" fmla="*/ 2352236 w 6884912"/>
              <a:gd name="connsiteY44" fmla="*/ 519602 h 1161397"/>
              <a:gd name="connsiteX45" fmla="*/ 2420791 w 6884912"/>
              <a:gd name="connsiteY45" fmla="*/ 492826 h 1161397"/>
              <a:gd name="connsiteX46" fmla="*/ 2489932 w 6884912"/>
              <a:gd name="connsiteY46" fmla="*/ 507864 h 1161397"/>
              <a:gd name="connsiteX47" fmla="*/ 2512917 w 6884912"/>
              <a:gd name="connsiteY47" fmla="*/ 489127 h 1161397"/>
              <a:gd name="connsiteX48" fmla="*/ 2516783 w 6884912"/>
              <a:gd name="connsiteY48" fmla="*/ 485473 h 1161397"/>
              <a:gd name="connsiteX49" fmla="*/ 2534360 w 6884912"/>
              <a:gd name="connsiteY49" fmla="*/ 480064 h 1161397"/>
              <a:gd name="connsiteX50" fmla="*/ 2536691 w 6884912"/>
              <a:gd name="connsiteY50" fmla="*/ 467018 h 1161397"/>
              <a:gd name="connsiteX51" fmla="*/ 2561265 w 6884912"/>
              <a:gd name="connsiteY51" fmla="*/ 450623 h 1161397"/>
              <a:gd name="connsiteX52" fmla="*/ 2594349 w 6884912"/>
              <a:gd name="connsiteY52" fmla="*/ 443884 h 1161397"/>
              <a:gd name="connsiteX53" fmla="*/ 2754324 w 6884912"/>
              <a:gd name="connsiteY53" fmla="*/ 424766 h 1161397"/>
              <a:gd name="connsiteX54" fmla="*/ 2848470 w 6884912"/>
              <a:gd name="connsiteY54" fmla="*/ 405966 h 1161397"/>
              <a:gd name="connsiteX55" fmla="*/ 2881772 w 6884912"/>
              <a:gd name="connsiteY55" fmla="*/ 387260 h 1161397"/>
              <a:gd name="connsiteX56" fmla="*/ 2929932 w 6884912"/>
              <a:gd name="connsiteY56" fmla="*/ 368912 h 1161397"/>
              <a:gd name="connsiteX57" fmla="*/ 3013020 w 6884912"/>
              <a:gd name="connsiteY57" fmla="*/ 327578 h 1161397"/>
              <a:gd name="connsiteX58" fmla="*/ 3222191 w 6884912"/>
              <a:gd name="connsiteY58" fmla="*/ 307887 h 1161397"/>
              <a:gd name="connsiteX59" fmla="*/ 3227953 w 6884912"/>
              <a:gd name="connsiteY59" fmla="*/ 297650 h 1161397"/>
              <a:gd name="connsiteX60" fmla="*/ 3287859 w 6884912"/>
              <a:gd name="connsiteY60" fmla="*/ 287558 h 1161397"/>
              <a:gd name="connsiteX61" fmla="*/ 3510042 w 6884912"/>
              <a:gd name="connsiteY61" fmla="*/ 311820 h 1161397"/>
              <a:gd name="connsiteX62" fmla="*/ 3626773 w 6884912"/>
              <a:gd name="connsiteY62" fmla="*/ 290452 h 1161397"/>
              <a:gd name="connsiteX63" fmla="*/ 3666217 w 6884912"/>
              <a:gd name="connsiteY63" fmla="*/ 273255 h 1161397"/>
              <a:gd name="connsiteX64" fmla="*/ 3732427 w 6884912"/>
              <a:gd name="connsiteY64" fmla="*/ 245039 h 1161397"/>
              <a:gd name="connsiteX65" fmla="*/ 3777022 w 6884912"/>
              <a:gd name="connsiteY65" fmla="*/ 200276 h 1161397"/>
              <a:gd name="connsiteX66" fmla="*/ 3791246 w 6884912"/>
              <a:gd name="connsiteY66" fmla="*/ 189996 h 1161397"/>
              <a:gd name="connsiteX67" fmla="*/ 3819864 w 6884912"/>
              <a:gd name="connsiteY67" fmla="*/ 194605 h 1161397"/>
              <a:gd name="connsiteX68" fmla="*/ 3830398 w 6884912"/>
              <a:gd name="connsiteY68" fmla="*/ 188383 h 1161397"/>
              <a:gd name="connsiteX69" fmla="*/ 3834360 w 6884912"/>
              <a:gd name="connsiteY69" fmla="*/ 188992 h 1161397"/>
              <a:gd name="connsiteX70" fmla="*/ 3843715 w 6884912"/>
              <a:gd name="connsiteY70" fmla="*/ 188752 h 1161397"/>
              <a:gd name="connsiteX71" fmla="*/ 3842609 w 6884912"/>
              <a:gd name="connsiteY71" fmla="*/ 197386 h 1161397"/>
              <a:gd name="connsiteX72" fmla="*/ 3853961 w 6884912"/>
              <a:gd name="connsiteY72" fmla="*/ 213380 h 1161397"/>
              <a:gd name="connsiteX73" fmla="*/ 3907640 w 6884912"/>
              <a:gd name="connsiteY73" fmla="*/ 207568 h 1161397"/>
              <a:gd name="connsiteX74" fmla="*/ 3910449 w 6884912"/>
              <a:gd name="connsiteY74" fmla="*/ 197808 h 1161397"/>
              <a:gd name="connsiteX75" fmla="*/ 3917197 w 6884912"/>
              <a:gd name="connsiteY75" fmla="*/ 196121 h 1161397"/>
              <a:gd name="connsiteX76" fmla="*/ 3922400 w 6884912"/>
              <a:gd name="connsiteY76" fmla="*/ 205056 h 1161397"/>
              <a:gd name="connsiteX77" fmla="*/ 4013061 w 6884912"/>
              <a:gd name="connsiteY77" fmla="*/ 224874 h 1161397"/>
              <a:gd name="connsiteX78" fmla="*/ 4220717 w 6884912"/>
              <a:gd name="connsiteY78" fmla="*/ 192946 h 1161397"/>
              <a:gd name="connsiteX79" fmla="*/ 4228802 w 6884912"/>
              <a:gd name="connsiteY79" fmla="*/ 201468 h 1161397"/>
              <a:gd name="connsiteX80" fmla="*/ 4289361 w 6884912"/>
              <a:gd name="connsiteY80" fmla="*/ 196642 h 1161397"/>
              <a:gd name="connsiteX81" fmla="*/ 4498913 w 6884912"/>
              <a:gd name="connsiteY81" fmla="*/ 118915 h 1161397"/>
              <a:gd name="connsiteX82" fmla="*/ 4617330 w 6884912"/>
              <a:gd name="connsiteY82" fmla="*/ 111163 h 1161397"/>
              <a:gd name="connsiteX83" fmla="*/ 4659778 w 6884912"/>
              <a:gd name="connsiteY83" fmla="*/ 118219 h 1161397"/>
              <a:gd name="connsiteX84" fmla="*/ 4730870 w 6884912"/>
              <a:gd name="connsiteY84" fmla="*/ 129432 h 1161397"/>
              <a:gd name="connsiteX85" fmla="*/ 4785037 w 6884912"/>
              <a:gd name="connsiteY85" fmla="*/ 161964 h 1161397"/>
              <a:gd name="connsiteX86" fmla="*/ 4844073 w 6884912"/>
              <a:gd name="connsiteY86" fmla="*/ 161768 h 1161397"/>
              <a:gd name="connsiteX87" fmla="*/ 4856454 w 6884912"/>
              <a:gd name="connsiteY87" fmla="*/ 130488 h 1161397"/>
              <a:gd name="connsiteX88" fmla="*/ 4920038 w 6884912"/>
              <a:gd name="connsiteY88" fmla="*/ 140418 h 1161397"/>
              <a:gd name="connsiteX89" fmla="*/ 5016639 w 6884912"/>
              <a:gd name="connsiteY89" fmla="*/ 158905 h 1161397"/>
              <a:gd name="connsiteX90" fmla="*/ 5072009 w 6884912"/>
              <a:gd name="connsiteY90" fmla="*/ 161502 h 1161397"/>
              <a:gd name="connsiteX91" fmla="*/ 5223626 w 6884912"/>
              <a:gd name="connsiteY91" fmla="*/ 177356 h 1161397"/>
              <a:gd name="connsiteX92" fmla="*/ 5375773 w 6884912"/>
              <a:gd name="connsiteY92" fmla="*/ 199913 h 1161397"/>
              <a:gd name="connsiteX93" fmla="*/ 5467502 w 6884912"/>
              <a:gd name="connsiteY93" fmla="*/ 250963 h 1161397"/>
              <a:gd name="connsiteX94" fmla="*/ 5592395 w 6884912"/>
              <a:gd name="connsiteY94" fmla="*/ 265434 h 1161397"/>
              <a:gd name="connsiteX95" fmla="*/ 5613532 w 6884912"/>
              <a:gd name="connsiteY95" fmla="*/ 273379 h 1161397"/>
              <a:gd name="connsiteX96" fmla="*/ 5642173 w 6884912"/>
              <a:gd name="connsiteY96" fmla="*/ 266904 h 1161397"/>
              <a:gd name="connsiteX97" fmla="*/ 5756910 w 6884912"/>
              <a:gd name="connsiteY97" fmla="*/ 239211 h 1161397"/>
              <a:gd name="connsiteX98" fmla="*/ 5846667 w 6884912"/>
              <a:gd name="connsiteY98" fmla="*/ 201786 h 1161397"/>
              <a:gd name="connsiteX99" fmla="*/ 5960732 w 6884912"/>
              <a:gd name="connsiteY99" fmla="*/ 220708 h 1161397"/>
              <a:gd name="connsiteX100" fmla="*/ 6029542 w 6884912"/>
              <a:gd name="connsiteY100" fmla="*/ 210339 h 1161397"/>
              <a:gd name="connsiteX101" fmla="*/ 6141123 w 6884912"/>
              <a:gd name="connsiteY101" fmla="*/ 159923 h 1161397"/>
              <a:gd name="connsiteX102" fmla="*/ 6290640 w 6884912"/>
              <a:gd name="connsiteY102" fmla="*/ 167441 h 1161397"/>
              <a:gd name="connsiteX103" fmla="*/ 6322806 w 6884912"/>
              <a:gd name="connsiteY103" fmla="*/ 213293 h 1161397"/>
              <a:gd name="connsiteX104" fmla="*/ 6380420 w 6884912"/>
              <a:gd name="connsiteY104" fmla="*/ 173195 h 1161397"/>
              <a:gd name="connsiteX105" fmla="*/ 6507891 w 6884912"/>
              <a:gd name="connsiteY105" fmla="*/ 118474 h 1161397"/>
              <a:gd name="connsiteX106" fmla="*/ 6571807 w 6884912"/>
              <a:gd name="connsiteY106" fmla="*/ 98636 h 1161397"/>
              <a:gd name="connsiteX107" fmla="*/ 6671880 w 6884912"/>
              <a:gd name="connsiteY107" fmla="*/ 82931 h 1161397"/>
              <a:gd name="connsiteX108" fmla="*/ 6702266 w 6884912"/>
              <a:gd name="connsiteY108" fmla="*/ 75470 h 1161397"/>
              <a:gd name="connsiteX109" fmla="*/ 6845802 w 6884912"/>
              <a:gd name="connsiteY109" fmla="*/ 24496 h 1161397"/>
              <a:gd name="connsiteX110" fmla="*/ 6884912 w 6884912"/>
              <a:gd name="connsiteY110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26340 w 6884912"/>
              <a:gd name="connsiteY39" fmla="*/ 638496 h 1161397"/>
              <a:gd name="connsiteX40" fmla="*/ 1731986 w 6884912"/>
              <a:gd name="connsiteY40" fmla="*/ 589682 h 1161397"/>
              <a:gd name="connsiteX41" fmla="*/ 1927935 w 6884912"/>
              <a:gd name="connsiteY41" fmla="*/ 628540 h 1161397"/>
              <a:gd name="connsiteX42" fmla="*/ 2039075 w 6884912"/>
              <a:gd name="connsiteY42" fmla="*/ 599964 h 1161397"/>
              <a:gd name="connsiteX43" fmla="*/ 2066980 w 6884912"/>
              <a:gd name="connsiteY43" fmla="*/ 550413 h 1161397"/>
              <a:gd name="connsiteX44" fmla="*/ 2352236 w 6884912"/>
              <a:gd name="connsiteY44" fmla="*/ 519602 h 1161397"/>
              <a:gd name="connsiteX45" fmla="*/ 2420791 w 6884912"/>
              <a:gd name="connsiteY45" fmla="*/ 492826 h 1161397"/>
              <a:gd name="connsiteX46" fmla="*/ 2489932 w 6884912"/>
              <a:gd name="connsiteY46" fmla="*/ 507864 h 1161397"/>
              <a:gd name="connsiteX47" fmla="*/ 2512917 w 6884912"/>
              <a:gd name="connsiteY47" fmla="*/ 489127 h 1161397"/>
              <a:gd name="connsiteX48" fmla="*/ 2516783 w 6884912"/>
              <a:gd name="connsiteY48" fmla="*/ 485473 h 1161397"/>
              <a:gd name="connsiteX49" fmla="*/ 2534360 w 6884912"/>
              <a:gd name="connsiteY49" fmla="*/ 480064 h 1161397"/>
              <a:gd name="connsiteX50" fmla="*/ 2536691 w 6884912"/>
              <a:gd name="connsiteY50" fmla="*/ 467018 h 1161397"/>
              <a:gd name="connsiteX51" fmla="*/ 2561265 w 6884912"/>
              <a:gd name="connsiteY51" fmla="*/ 450623 h 1161397"/>
              <a:gd name="connsiteX52" fmla="*/ 2594349 w 6884912"/>
              <a:gd name="connsiteY52" fmla="*/ 443884 h 1161397"/>
              <a:gd name="connsiteX53" fmla="*/ 2754324 w 6884912"/>
              <a:gd name="connsiteY53" fmla="*/ 424766 h 1161397"/>
              <a:gd name="connsiteX54" fmla="*/ 2848470 w 6884912"/>
              <a:gd name="connsiteY54" fmla="*/ 405966 h 1161397"/>
              <a:gd name="connsiteX55" fmla="*/ 2881772 w 6884912"/>
              <a:gd name="connsiteY55" fmla="*/ 387260 h 1161397"/>
              <a:gd name="connsiteX56" fmla="*/ 2929932 w 6884912"/>
              <a:gd name="connsiteY56" fmla="*/ 368912 h 1161397"/>
              <a:gd name="connsiteX57" fmla="*/ 3013020 w 6884912"/>
              <a:gd name="connsiteY57" fmla="*/ 327578 h 1161397"/>
              <a:gd name="connsiteX58" fmla="*/ 3222191 w 6884912"/>
              <a:gd name="connsiteY58" fmla="*/ 307887 h 1161397"/>
              <a:gd name="connsiteX59" fmla="*/ 3227953 w 6884912"/>
              <a:gd name="connsiteY59" fmla="*/ 297650 h 1161397"/>
              <a:gd name="connsiteX60" fmla="*/ 3510042 w 6884912"/>
              <a:gd name="connsiteY60" fmla="*/ 311820 h 1161397"/>
              <a:gd name="connsiteX61" fmla="*/ 3626773 w 6884912"/>
              <a:gd name="connsiteY61" fmla="*/ 290452 h 1161397"/>
              <a:gd name="connsiteX62" fmla="*/ 3666217 w 6884912"/>
              <a:gd name="connsiteY62" fmla="*/ 273255 h 1161397"/>
              <a:gd name="connsiteX63" fmla="*/ 3732427 w 6884912"/>
              <a:gd name="connsiteY63" fmla="*/ 245039 h 1161397"/>
              <a:gd name="connsiteX64" fmla="*/ 3777022 w 6884912"/>
              <a:gd name="connsiteY64" fmla="*/ 200276 h 1161397"/>
              <a:gd name="connsiteX65" fmla="*/ 3791246 w 6884912"/>
              <a:gd name="connsiteY65" fmla="*/ 189996 h 1161397"/>
              <a:gd name="connsiteX66" fmla="*/ 3819864 w 6884912"/>
              <a:gd name="connsiteY66" fmla="*/ 194605 h 1161397"/>
              <a:gd name="connsiteX67" fmla="*/ 3830398 w 6884912"/>
              <a:gd name="connsiteY67" fmla="*/ 188383 h 1161397"/>
              <a:gd name="connsiteX68" fmla="*/ 3834360 w 6884912"/>
              <a:gd name="connsiteY68" fmla="*/ 188992 h 1161397"/>
              <a:gd name="connsiteX69" fmla="*/ 3843715 w 6884912"/>
              <a:gd name="connsiteY69" fmla="*/ 188752 h 1161397"/>
              <a:gd name="connsiteX70" fmla="*/ 3842609 w 6884912"/>
              <a:gd name="connsiteY70" fmla="*/ 197386 h 1161397"/>
              <a:gd name="connsiteX71" fmla="*/ 3853961 w 6884912"/>
              <a:gd name="connsiteY71" fmla="*/ 213380 h 1161397"/>
              <a:gd name="connsiteX72" fmla="*/ 3907640 w 6884912"/>
              <a:gd name="connsiteY72" fmla="*/ 207568 h 1161397"/>
              <a:gd name="connsiteX73" fmla="*/ 3910449 w 6884912"/>
              <a:gd name="connsiteY73" fmla="*/ 197808 h 1161397"/>
              <a:gd name="connsiteX74" fmla="*/ 3917197 w 6884912"/>
              <a:gd name="connsiteY74" fmla="*/ 196121 h 1161397"/>
              <a:gd name="connsiteX75" fmla="*/ 3922400 w 6884912"/>
              <a:gd name="connsiteY75" fmla="*/ 205056 h 1161397"/>
              <a:gd name="connsiteX76" fmla="*/ 4013061 w 6884912"/>
              <a:gd name="connsiteY76" fmla="*/ 224874 h 1161397"/>
              <a:gd name="connsiteX77" fmla="*/ 4220717 w 6884912"/>
              <a:gd name="connsiteY77" fmla="*/ 192946 h 1161397"/>
              <a:gd name="connsiteX78" fmla="*/ 4228802 w 6884912"/>
              <a:gd name="connsiteY78" fmla="*/ 201468 h 1161397"/>
              <a:gd name="connsiteX79" fmla="*/ 4289361 w 6884912"/>
              <a:gd name="connsiteY79" fmla="*/ 196642 h 1161397"/>
              <a:gd name="connsiteX80" fmla="*/ 4498913 w 6884912"/>
              <a:gd name="connsiteY80" fmla="*/ 118915 h 1161397"/>
              <a:gd name="connsiteX81" fmla="*/ 4617330 w 6884912"/>
              <a:gd name="connsiteY81" fmla="*/ 111163 h 1161397"/>
              <a:gd name="connsiteX82" fmla="*/ 4659778 w 6884912"/>
              <a:gd name="connsiteY82" fmla="*/ 118219 h 1161397"/>
              <a:gd name="connsiteX83" fmla="*/ 4730870 w 6884912"/>
              <a:gd name="connsiteY83" fmla="*/ 129432 h 1161397"/>
              <a:gd name="connsiteX84" fmla="*/ 4785037 w 6884912"/>
              <a:gd name="connsiteY84" fmla="*/ 161964 h 1161397"/>
              <a:gd name="connsiteX85" fmla="*/ 4844073 w 6884912"/>
              <a:gd name="connsiteY85" fmla="*/ 161768 h 1161397"/>
              <a:gd name="connsiteX86" fmla="*/ 4856454 w 6884912"/>
              <a:gd name="connsiteY86" fmla="*/ 130488 h 1161397"/>
              <a:gd name="connsiteX87" fmla="*/ 4920038 w 6884912"/>
              <a:gd name="connsiteY87" fmla="*/ 140418 h 1161397"/>
              <a:gd name="connsiteX88" fmla="*/ 5016639 w 6884912"/>
              <a:gd name="connsiteY88" fmla="*/ 158905 h 1161397"/>
              <a:gd name="connsiteX89" fmla="*/ 5072009 w 6884912"/>
              <a:gd name="connsiteY89" fmla="*/ 161502 h 1161397"/>
              <a:gd name="connsiteX90" fmla="*/ 5223626 w 6884912"/>
              <a:gd name="connsiteY90" fmla="*/ 177356 h 1161397"/>
              <a:gd name="connsiteX91" fmla="*/ 5375773 w 6884912"/>
              <a:gd name="connsiteY91" fmla="*/ 199913 h 1161397"/>
              <a:gd name="connsiteX92" fmla="*/ 5467502 w 6884912"/>
              <a:gd name="connsiteY92" fmla="*/ 250963 h 1161397"/>
              <a:gd name="connsiteX93" fmla="*/ 5592395 w 6884912"/>
              <a:gd name="connsiteY93" fmla="*/ 265434 h 1161397"/>
              <a:gd name="connsiteX94" fmla="*/ 5613532 w 6884912"/>
              <a:gd name="connsiteY94" fmla="*/ 273379 h 1161397"/>
              <a:gd name="connsiteX95" fmla="*/ 5642173 w 6884912"/>
              <a:gd name="connsiteY95" fmla="*/ 266904 h 1161397"/>
              <a:gd name="connsiteX96" fmla="*/ 5756910 w 6884912"/>
              <a:gd name="connsiteY96" fmla="*/ 239211 h 1161397"/>
              <a:gd name="connsiteX97" fmla="*/ 5846667 w 6884912"/>
              <a:gd name="connsiteY97" fmla="*/ 201786 h 1161397"/>
              <a:gd name="connsiteX98" fmla="*/ 5960732 w 6884912"/>
              <a:gd name="connsiteY98" fmla="*/ 220708 h 1161397"/>
              <a:gd name="connsiteX99" fmla="*/ 6029542 w 6884912"/>
              <a:gd name="connsiteY99" fmla="*/ 210339 h 1161397"/>
              <a:gd name="connsiteX100" fmla="*/ 6141123 w 6884912"/>
              <a:gd name="connsiteY100" fmla="*/ 159923 h 1161397"/>
              <a:gd name="connsiteX101" fmla="*/ 6290640 w 6884912"/>
              <a:gd name="connsiteY101" fmla="*/ 167441 h 1161397"/>
              <a:gd name="connsiteX102" fmla="*/ 6322806 w 6884912"/>
              <a:gd name="connsiteY102" fmla="*/ 213293 h 1161397"/>
              <a:gd name="connsiteX103" fmla="*/ 6380420 w 6884912"/>
              <a:gd name="connsiteY103" fmla="*/ 173195 h 1161397"/>
              <a:gd name="connsiteX104" fmla="*/ 6507891 w 6884912"/>
              <a:gd name="connsiteY104" fmla="*/ 118474 h 1161397"/>
              <a:gd name="connsiteX105" fmla="*/ 6571807 w 6884912"/>
              <a:gd name="connsiteY105" fmla="*/ 98636 h 1161397"/>
              <a:gd name="connsiteX106" fmla="*/ 6671880 w 6884912"/>
              <a:gd name="connsiteY106" fmla="*/ 82931 h 1161397"/>
              <a:gd name="connsiteX107" fmla="*/ 6702266 w 6884912"/>
              <a:gd name="connsiteY107" fmla="*/ 75470 h 1161397"/>
              <a:gd name="connsiteX108" fmla="*/ 6845802 w 6884912"/>
              <a:gd name="connsiteY108" fmla="*/ 24496 h 1161397"/>
              <a:gd name="connsiteX109" fmla="*/ 6884912 w 6884912"/>
              <a:gd name="connsiteY109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26340 w 6884912"/>
              <a:gd name="connsiteY39" fmla="*/ 638496 h 1161397"/>
              <a:gd name="connsiteX40" fmla="*/ 1731986 w 6884912"/>
              <a:gd name="connsiteY40" fmla="*/ 589682 h 1161397"/>
              <a:gd name="connsiteX41" fmla="*/ 1927935 w 6884912"/>
              <a:gd name="connsiteY41" fmla="*/ 628540 h 1161397"/>
              <a:gd name="connsiteX42" fmla="*/ 2039075 w 6884912"/>
              <a:gd name="connsiteY42" fmla="*/ 599964 h 1161397"/>
              <a:gd name="connsiteX43" fmla="*/ 2066980 w 6884912"/>
              <a:gd name="connsiteY43" fmla="*/ 550413 h 1161397"/>
              <a:gd name="connsiteX44" fmla="*/ 2352236 w 6884912"/>
              <a:gd name="connsiteY44" fmla="*/ 519602 h 1161397"/>
              <a:gd name="connsiteX45" fmla="*/ 2420791 w 6884912"/>
              <a:gd name="connsiteY45" fmla="*/ 492826 h 1161397"/>
              <a:gd name="connsiteX46" fmla="*/ 2489932 w 6884912"/>
              <a:gd name="connsiteY46" fmla="*/ 507864 h 1161397"/>
              <a:gd name="connsiteX47" fmla="*/ 2512917 w 6884912"/>
              <a:gd name="connsiteY47" fmla="*/ 489127 h 1161397"/>
              <a:gd name="connsiteX48" fmla="*/ 2516783 w 6884912"/>
              <a:gd name="connsiteY48" fmla="*/ 485473 h 1161397"/>
              <a:gd name="connsiteX49" fmla="*/ 2534360 w 6884912"/>
              <a:gd name="connsiteY49" fmla="*/ 480064 h 1161397"/>
              <a:gd name="connsiteX50" fmla="*/ 2536691 w 6884912"/>
              <a:gd name="connsiteY50" fmla="*/ 467018 h 1161397"/>
              <a:gd name="connsiteX51" fmla="*/ 2561265 w 6884912"/>
              <a:gd name="connsiteY51" fmla="*/ 450623 h 1161397"/>
              <a:gd name="connsiteX52" fmla="*/ 2594349 w 6884912"/>
              <a:gd name="connsiteY52" fmla="*/ 443884 h 1161397"/>
              <a:gd name="connsiteX53" fmla="*/ 2754324 w 6884912"/>
              <a:gd name="connsiteY53" fmla="*/ 424766 h 1161397"/>
              <a:gd name="connsiteX54" fmla="*/ 2848470 w 6884912"/>
              <a:gd name="connsiteY54" fmla="*/ 405966 h 1161397"/>
              <a:gd name="connsiteX55" fmla="*/ 2881772 w 6884912"/>
              <a:gd name="connsiteY55" fmla="*/ 387260 h 1161397"/>
              <a:gd name="connsiteX56" fmla="*/ 2929932 w 6884912"/>
              <a:gd name="connsiteY56" fmla="*/ 368912 h 1161397"/>
              <a:gd name="connsiteX57" fmla="*/ 3013020 w 6884912"/>
              <a:gd name="connsiteY57" fmla="*/ 327578 h 1161397"/>
              <a:gd name="connsiteX58" fmla="*/ 3222191 w 6884912"/>
              <a:gd name="connsiteY58" fmla="*/ 307887 h 1161397"/>
              <a:gd name="connsiteX59" fmla="*/ 3227953 w 6884912"/>
              <a:gd name="connsiteY59" fmla="*/ 297650 h 1161397"/>
              <a:gd name="connsiteX60" fmla="*/ 3510042 w 6884912"/>
              <a:gd name="connsiteY60" fmla="*/ 311820 h 1161397"/>
              <a:gd name="connsiteX61" fmla="*/ 3626773 w 6884912"/>
              <a:gd name="connsiteY61" fmla="*/ 290452 h 1161397"/>
              <a:gd name="connsiteX62" fmla="*/ 3666217 w 6884912"/>
              <a:gd name="connsiteY62" fmla="*/ 273255 h 1161397"/>
              <a:gd name="connsiteX63" fmla="*/ 3732427 w 6884912"/>
              <a:gd name="connsiteY63" fmla="*/ 245039 h 1161397"/>
              <a:gd name="connsiteX64" fmla="*/ 3777022 w 6884912"/>
              <a:gd name="connsiteY64" fmla="*/ 200276 h 1161397"/>
              <a:gd name="connsiteX65" fmla="*/ 3791246 w 6884912"/>
              <a:gd name="connsiteY65" fmla="*/ 189996 h 1161397"/>
              <a:gd name="connsiteX66" fmla="*/ 3819864 w 6884912"/>
              <a:gd name="connsiteY66" fmla="*/ 194605 h 1161397"/>
              <a:gd name="connsiteX67" fmla="*/ 3830398 w 6884912"/>
              <a:gd name="connsiteY67" fmla="*/ 188383 h 1161397"/>
              <a:gd name="connsiteX68" fmla="*/ 3834360 w 6884912"/>
              <a:gd name="connsiteY68" fmla="*/ 188992 h 1161397"/>
              <a:gd name="connsiteX69" fmla="*/ 3843715 w 6884912"/>
              <a:gd name="connsiteY69" fmla="*/ 188752 h 1161397"/>
              <a:gd name="connsiteX70" fmla="*/ 3842609 w 6884912"/>
              <a:gd name="connsiteY70" fmla="*/ 197386 h 1161397"/>
              <a:gd name="connsiteX71" fmla="*/ 3853961 w 6884912"/>
              <a:gd name="connsiteY71" fmla="*/ 213380 h 1161397"/>
              <a:gd name="connsiteX72" fmla="*/ 3907640 w 6884912"/>
              <a:gd name="connsiteY72" fmla="*/ 207568 h 1161397"/>
              <a:gd name="connsiteX73" fmla="*/ 3910449 w 6884912"/>
              <a:gd name="connsiteY73" fmla="*/ 197808 h 1161397"/>
              <a:gd name="connsiteX74" fmla="*/ 3917197 w 6884912"/>
              <a:gd name="connsiteY74" fmla="*/ 196121 h 1161397"/>
              <a:gd name="connsiteX75" fmla="*/ 3922400 w 6884912"/>
              <a:gd name="connsiteY75" fmla="*/ 205056 h 1161397"/>
              <a:gd name="connsiteX76" fmla="*/ 4013061 w 6884912"/>
              <a:gd name="connsiteY76" fmla="*/ 224874 h 1161397"/>
              <a:gd name="connsiteX77" fmla="*/ 4220717 w 6884912"/>
              <a:gd name="connsiteY77" fmla="*/ 192946 h 1161397"/>
              <a:gd name="connsiteX78" fmla="*/ 4228802 w 6884912"/>
              <a:gd name="connsiteY78" fmla="*/ 201468 h 1161397"/>
              <a:gd name="connsiteX79" fmla="*/ 4289361 w 6884912"/>
              <a:gd name="connsiteY79" fmla="*/ 196642 h 1161397"/>
              <a:gd name="connsiteX80" fmla="*/ 4498913 w 6884912"/>
              <a:gd name="connsiteY80" fmla="*/ 118915 h 1161397"/>
              <a:gd name="connsiteX81" fmla="*/ 4617330 w 6884912"/>
              <a:gd name="connsiteY81" fmla="*/ 111163 h 1161397"/>
              <a:gd name="connsiteX82" fmla="*/ 4659778 w 6884912"/>
              <a:gd name="connsiteY82" fmla="*/ 118219 h 1161397"/>
              <a:gd name="connsiteX83" fmla="*/ 4730870 w 6884912"/>
              <a:gd name="connsiteY83" fmla="*/ 129432 h 1161397"/>
              <a:gd name="connsiteX84" fmla="*/ 4844073 w 6884912"/>
              <a:gd name="connsiteY84" fmla="*/ 161768 h 1161397"/>
              <a:gd name="connsiteX85" fmla="*/ 4856454 w 6884912"/>
              <a:gd name="connsiteY85" fmla="*/ 130488 h 1161397"/>
              <a:gd name="connsiteX86" fmla="*/ 4920038 w 6884912"/>
              <a:gd name="connsiteY86" fmla="*/ 140418 h 1161397"/>
              <a:gd name="connsiteX87" fmla="*/ 5016639 w 6884912"/>
              <a:gd name="connsiteY87" fmla="*/ 158905 h 1161397"/>
              <a:gd name="connsiteX88" fmla="*/ 5072009 w 6884912"/>
              <a:gd name="connsiteY88" fmla="*/ 161502 h 1161397"/>
              <a:gd name="connsiteX89" fmla="*/ 5223626 w 6884912"/>
              <a:gd name="connsiteY89" fmla="*/ 177356 h 1161397"/>
              <a:gd name="connsiteX90" fmla="*/ 5375773 w 6884912"/>
              <a:gd name="connsiteY90" fmla="*/ 199913 h 1161397"/>
              <a:gd name="connsiteX91" fmla="*/ 5467502 w 6884912"/>
              <a:gd name="connsiteY91" fmla="*/ 250963 h 1161397"/>
              <a:gd name="connsiteX92" fmla="*/ 5592395 w 6884912"/>
              <a:gd name="connsiteY92" fmla="*/ 265434 h 1161397"/>
              <a:gd name="connsiteX93" fmla="*/ 5613532 w 6884912"/>
              <a:gd name="connsiteY93" fmla="*/ 273379 h 1161397"/>
              <a:gd name="connsiteX94" fmla="*/ 5642173 w 6884912"/>
              <a:gd name="connsiteY94" fmla="*/ 266904 h 1161397"/>
              <a:gd name="connsiteX95" fmla="*/ 5756910 w 6884912"/>
              <a:gd name="connsiteY95" fmla="*/ 239211 h 1161397"/>
              <a:gd name="connsiteX96" fmla="*/ 5846667 w 6884912"/>
              <a:gd name="connsiteY96" fmla="*/ 201786 h 1161397"/>
              <a:gd name="connsiteX97" fmla="*/ 5960732 w 6884912"/>
              <a:gd name="connsiteY97" fmla="*/ 220708 h 1161397"/>
              <a:gd name="connsiteX98" fmla="*/ 6029542 w 6884912"/>
              <a:gd name="connsiteY98" fmla="*/ 210339 h 1161397"/>
              <a:gd name="connsiteX99" fmla="*/ 6141123 w 6884912"/>
              <a:gd name="connsiteY99" fmla="*/ 159923 h 1161397"/>
              <a:gd name="connsiteX100" fmla="*/ 6290640 w 6884912"/>
              <a:gd name="connsiteY100" fmla="*/ 167441 h 1161397"/>
              <a:gd name="connsiteX101" fmla="*/ 6322806 w 6884912"/>
              <a:gd name="connsiteY101" fmla="*/ 213293 h 1161397"/>
              <a:gd name="connsiteX102" fmla="*/ 6380420 w 6884912"/>
              <a:gd name="connsiteY102" fmla="*/ 173195 h 1161397"/>
              <a:gd name="connsiteX103" fmla="*/ 6507891 w 6884912"/>
              <a:gd name="connsiteY103" fmla="*/ 118474 h 1161397"/>
              <a:gd name="connsiteX104" fmla="*/ 6571807 w 6884912"/>
              <a:gd name="connsiteY104" fmla="*/ 98636 h 1161397"/>
              <a:gd name="connsiteX105" fmla="*/ 6671880 w 6884912"/>
              <a:gd name="connsiteY105" fmla="*/ 82931 h 1161397"/>
              <a:gd name="connsiteX106" fmla="*/ 6702266 w 6884912"/>
              <a:gd name="connsiteY106" fmla="*/ 75470 h 1161397"/>
              <a:gd name="connsiteX107" fmla="*/ 6845802 w 6884912"/>
              <a:gd name="connsiteY107" fmla="*/ 24496 h 1161397"/>
              <a:gd name="connsiteX108" fmla="*/ 6884912 w 6884912"/>
              <a:gd name="connsiteY108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478946 w 6884912"/>
              <a:gd name="connsiteY7" fmla="*/ 1106011 h 1161397"/>
              <a:gd name="connsiteX8" fmla="*/ 512111 w 6884912"/>
              <a:gd name="connsiteY8" fmla="*/ 1085599 h 1161397"/>
              <a:gd name="connsiteX9" fmla="*/ 567875 w 6884912"/>
              <a:gd name="connsiteY9" fmla="*/ 1051976 h 1161397"/>
              <a:gd name="connsiteX10" fmla="*/ 601644 w 6884912"/>
              <a:gd name="connsiteY10" fmla="*/ 1003997 h 1161397"/>
              <a:gd name="connsiteX11" fmla="*/ 651408 w 6884912"/>
              <a:gd name="connsiteY11" fmla="*/ 984938 h 1161397"/>
              <a:gd name="connsiteX12" fmla="*/ 673197 w 6884912"/>
              <a:gd name="connsiteY12" fmla="*/ 1010060 h 1161397"/>
              <a:gd name="connsiteX13" fmla="*/ 723108 w 6884912"/>
              <a:gd name="connsiteY13" fmla="*/ 980081 h 1161397"/>
              <a:gd name="connsiteX14" fmla="*/ 797699 w 6884912"/>
              <a:gd name="connsiteY14" fmla="*/ 931362 h 1161397"/>
              <a:gd name="connsiteX15" fmla="*/ 843359 w 6884912"/>
              <a:gd name="connsiteY15" fmla="*/ 910894 h 1161397"/>
              <a:gd name="connsiteX16" fmla="*/ 965215 w 6884912"/>
              <a:gd name="connsiteY16" fmla="*/ 846701 h 1161397"/>
              <a:gd name="connsiteX17" fmla="*/ 1085080 w 6884912"/>
              <a:gd name="connsiteY17" fmla="*/ 776086 h 1161397"/>
              <a:gd name="connsiteX18" fmla="*/ 1131224 w 6884912"/>
              <a:gd name="connsiteY18" fmla="*/ 706160 h 1161397"/>
              <a:gd name="connsiteX19" fmla="*/ 1138051 w 6884912"/>
              <a:gd name="connsiteY19" fmla="*/ 702034 h 1161397"/>
              <a:gd name="connsiteX20" fmla="*/ 1158800 w 6884912"/>
              <a:gd name="connsiteY20" fmla="*/ 700004 h 1161397"/>
              <a:gd name="connsiteX21" fmla="*/ 1166947 w 6884912"/>
              <a:gd name="connsiteY21" fmla="*/ 700762 h 1161397"/>
              <a:gd name="connsiteX22" fmla="*/ 1178135 w 6884912"/>
              <a:gd name="connsiteY22" fmla="*/ 698631 h 1161397"/>
              <a:gd name="connsiteX23" fmla="*/ 1178301 w 6884912"/>
              <a:gd name="connsiteY23" fmla="*/ 698094 h 1161397"/>
              <a:gd name="connsiteX24" fmla="*/ 1188995 w 6884912"/>
              <a:gd name="connsiteY24" fmla="*/ 697048 h 1161397"/>
              <a:gd name="connsiteX25" fmla="*/ 1242716 w 6884912"/>
              <a:gd name="connsiteY25" fmla="*/ 698052 h 1161397"/>
              <a:gd name="connsiteX26" fmla="*/ 1299977 w 6884912"/>
              <a:gd name="connsiteY26" fmla="*/ 639196 h 1161397"/>
              <a:gd name="connsiteX27" fmla="*/ 1326190 w 6884912"/>
              <a:gd name="connsiteY27" fmla="*/ 625955 h 1161397"/>
              <a:gd name="connsiteX28" fmla="*/ 1339600 w 6884912"/>
              <a:gd name="connsiteY28" fmla="*/ 616295 h 1161397"/>
              <a:gd name="connsiteX29" fmla="*/ 1340054 w 6884912"/>
              <a:gd name="connsiteY29" fmla="*/ 614022 h 1161397"/>
              <a:gd name="connsiteX30" fmla="*/ 1391606 w 6884912"/>
              <a:gd name="connsiteY30" fmla="*/ 615229 h 1161397"/>
              <a:gd name="connsiteX31" fmla="*/ 1397565 w 6884912"/>
              <a:gd name="connsiteY31" fmla="*/ 611490 h 1161397"/>
              <a:gd name="connsiteX32" fmla="*/ 1432302 w 6884912"/>
              <a:gd name="connsiteY32" fmla="*/ 617267 h 1161397"/>
              <a:gd name="connsiteX33" fmla="*/ 1449644 w 6884912"/>
              <a:gd name="connsiteY33" fmla="*/ 617591 h 1161397"/>
              <a:gd name="connsiteX34" fmla="*/ 1455793 w 6884912"/>
              <a:gd name="connsiteY34" fmla="*/ 623174 h 1161397"/>
              <a:gd name="connsiteX35" fmla="*/ 1480758 w 6884912"/>
              <a:gd name="connsiteY35" fmla="*/ 620863 h 1161397"/>
              <a:gd name="connsiteX36" fmla="*/ 1483154 w 6884912"/>
              <a:gd name="connsiteY36" fmla="*/ 618527 h 1161397"/>
              <a:gd name="connsiteX37" fmla="*/ 1505495 w 6884912"/>
              <a:gd name="connsiteY37" fmla="*/ 624325 h 1161397"/>
              <a:gd name="connsiteX38" fmla="*/ 1526340 w 6884912"/>
              <a:gd name="connsiteY38" fmla="*/ 638496 h 1161397"/>
              <a:gd name="connsiteX39" fmla="*/ 1731986 w 6884912"/>
              <a:gd name="connsiteY39" fmla="*/ 589682 h 1161397"/>
              <a:gd name="connsiteX40" fmla="*/ 1927935 w 6884912"/>
              <a:gd name="connsiteY40" fmla="*/ 628540 h 1161397"/>
              <a:gd name="connsiteX41" fmla="*/ 2039075 w 6884912"/>
              <a:gd name="connsiteY41" fmla="*/ 599964 h 1161397"/>
              <a:gd name="connsiteX42" fmla="*/ 2066980 w 6884912"/>
              <a:gd name="connsiteY42" fmla="*/ 550413 h 1161397"/>
              <a:gd name="connsiteX43" fmla="*/ 2352236 w 6884912"/>
              <a:gd name="connsiteY43" fmla="*/ 519602 h 1161397"/>
              <a:gd name="connsiteX44" fmla="*/ 2420791 w 6884912"/>
              <a:gd name="connsiteY44" fmla="*/ 492826 h 1161397"/>
              <a:gd name="connsiteX45" fmla="*/ 2489932 w 6884912"/>
              <a:gd name="connsiteY45" fmla="*/ 507864 h 1161397"/>
              <a:gd name="connsiteX46" fmla="*/ 2512917 w 6884912"/>
              <a:gd name="connsiteY46" fmla="*/ 489127 h 1161397"/>
              <a:gd name="connsiteX47" fmla="*/ 2516783 w 6884912"/>
              <a:gd name="connsiteY47" fmla="*/ 485473 h 1161397"/>
              <a:gd name="connsiteX48" fmla="*/ 2534360 w 6884912"/>
              <a:gd name="connsiteY48" fmla="*/ 480064 h 1161397"/>
              <a:gd name="connsiteX49" fmla="*/ 2536691 w 6884912"/>
              <a:gd name="connsiteY49" fmla="*/ 467018 h 1161397"/>
              <a:gd name="connsiteX50" fmla="*/ 2561265 w 6884912"/>
              <a:gd name="connsiteY50" fmla="*/ 450623 h 1161397"/>
              <a:gd name="connsiteX51" fmla="*/ 2594349 w 6884912"/>
              <a:gd name="connsiteY51" fmla="*/ 443884 h 1161397"/>
              <a:gd name="connsiteX52" fmla="*/ 2754324 w 6884912"/>
              <a:gd name="connsiteY52" fmla="*/ 424766 h 1161397"/>
              <a:gd name="connsiteX53" fmla="*/ 2848470 w 6884912"/>
              <a:gd name="connsiteY53" fmla="*/ 405966 h 1161397"/>
              <a:gd name="connsiteX54" fmla="*/ 2881772 w 6884912"/>
              <a:gd name="connsiteY54" fmla="*/ 387260 h 1161397"/>
              <a:gd name="connsiteX55" fmla="*/ 2929932 w 6884912"/>
              <a:gd name="connsiteY55" fmla="*/ 368912 h 1161397"/>
              <a:gd name="connsiteX56" fmla="*/ 3013020 w 6884912"/>
              <a:gd name="connsiteY56" fmla="*/ 327578 h 1161397"/>
              <a:gd name="connsiteX57" fmla="*/ 3222191 w 6884912"/>
              <a:gd name="connsiteY57" fmla="*/ 307887 h 1161397"/>
              <a:gd name="connsiteX58" fmla="*/ 3227953 w 6884912"/>
              <a:gd name="connsiteY58" fmla="*/ 297650 h 1161397"/>
              <a:gd name="connsiteX59" fmla="*/ 3510042 w 6884912"/>
              <a:gd name="connsiteY59" fmla="*/ 311820 h 1161397"/>
              <a:gd name="connsiteX60" fmla="*/ 3626773 w 6884912"/>
              <a:gd name="connsiteY60" fmla="*/ 290452 h 1161397"/>
              <a:gd name="connsiteX61" fmla="*/ 3666217 w 6884912"/>
              <a:gd name="connsiteY61" fmla="*/ 273255 h 1161397"/>
              <a:gd name="connsiteX62" fmla="*/ 3732427 w 6884912"/>
              <a:gd name="connsiteY62" fmla="*/ 245039 h 1161397"/>
              <a:gd name="connsiteX63" fmla="*/ 3777022 w 6884912"/>
              <a:gd name="connsiteY63" fmla="*/ 200276 h 1161397"/>
              <a:gd name="connsiteX64" fmla="*/ 3791246 w 6884912"/>
              <a:gd name="connsiteY64" fmla="*/ 189996 h 1161397"/>
              <a:gd name="connsiteX65" fmla="*/ 3819864 w 6884912"/>
              <a:gd name="connsiteY65" fmla="*/ 194605 h 1161397"/>
              <a:gd name="connsiteX66" fmla="*/ 3830398 w 6884912"/>
              <a:gd name="connsiteY66" fmla="*/ 188383 h 1161397"/>
              <a:gd name="connsiteX67" fmla="*/ 3834360 w 6884912"/>
              <a:gd name="connsiteY67" fmla="*/ 188992 h 1161397"/>
              <a:gd name="connsiteX68" fmla="*/ 3843715 w 6884912"/>
              <a:gd name="connsiteY68" fmla="*/ 188752 h 1161397"/>
              <a:gd name="connsiteX69" fmla="*/ 3842609 w 6884912"/>
              <a:gd name="connsiteY69" fmla="*/ 197386 h 1161397"/>
              <a:gd name="connsiteX70" fmla="*/ 3853961 w 6884912"/>
              <a:gd name="connsiteY70" fmla="*/ 213380 h 1161397"/>
              <a:gd name="connsiteX71" fmla="*/ 3907640 w 6884912"/>
              <a:gd name="connsiteY71" fmla="*/ 207568 h 1161397"/>
              <a:gd name="connsiteX72" fmla="*/ 3910449 w 6884912"/>
              <a:gd name="connsiteY72" fmla="*/ 197808 h 1161397"/>
              <a:gd name="connsiteX73" fmla="*/ 3917197 w 6884912"/>
              <a:gd name="connsiteY73" fmla="*/ 196121 h 1161397"/>
              <a:gd name="connsiteX74" fmla="*/ 3922400 w 6884912"/>
              <a:gd name="connsiteY74" fmla="*/ 205056 h 1161397"/>
              <a:gd name="connsiteX75" fmla="*/ 4013061 w 6884912"/>
              <a:gd name="connsiteY75" fmla="*/ 224874 h 1161397"/>
              <a:gd name="connsiteX76" fmla="*/ 4220717 w 6884912"/>
              <a:gd name="connsiteY76" fmla="*/ 192946 h 1161397"/>
              <a:gd name="connsiteX77" fmla="*/ 4228802 w 6884912"/>
              <a:gd name="connsiteY77" fmla="*/ 201468 h 1161397"/>
              <a:gd name="connsiteX78" fmla="*/ 4289361 w 6884912"/>
              <a:gd name="connsiteY78" fmla="*/ 196642 h 1161397"/>
              <a:gd name="connsiteX79" fmla="*/ 4498913 w 6884912"/>
              <a:gd name="connsiteY79" fmla="*/ 118915 h 1161397"/>
              <a:gd name="connsiteX80" fmla="*/ 4617330 w 6884912"/>
              <a:gd name="connsiteY80" fmla="*/ 111163 h 1161397"/>
              <a:gd name="connsiteX81" fmla="*/ 4659778 w 6884912"/>
              <a:gd name="connsiteY81" fmla="*/ 118219 h 1161397"/>
              <a:gd name="connsiteX82" fmla="*/ 4730870 w 6884912"/>
              <a:gd name="connsiteY82" fmla="*/ 129432 h 1161397"/>
              <a:gd name="connsiteX83" fmla="*/ 4844073 w 6884912"/>
              <a:gd name="connsiteY83" fmla="*/ 161768 h 1161397"/>
              <a:gd name="connsiteX84" fmla="*/ 4856454 w 6884912"/>
              <a:gd name="connsiteY84" fmla="*/ 130488 h 1161397"/>
              <a:gd name="connsiteX85" fmla="*/ 4920038 w 6884912"/>
              <a:gd name="connsiteY85" fmla="*/ 140418 h 1161397"/>
              <a:gd name="connsiteX86" fmla="*/ 5016639 w 6884912"/>
              <a:gd name="connsiteY86" fmla="*/ 158905 h 1161397"/>
              <a:gd name="connsiteX87" fmla="*/ 5072009 w 6884912"/>
              <a:gd name="connsiteY87" fmla="*/ 161502 h 1161397"/>
              <a:gd name="connsiteX88" fmla="*/ 5223626 w 6884912"/>
              <a:gd name="connsiteY88" fmla="*/ 177356 h 1161397"/>
              <a:gd name="connsiteX89" fmla="*/ 5375773 w 6884912"/>
              <a:gd name="connsiteY89" fmla="*/ 199913 h 1161397"/>
              <a:gd name="connsiteX90" fmla="*/ 5467502 w 6884912"/>
              <a:gd name="connsiteY90" fmla="*/ 250963 h 1161397"/>
              <a:gd name="connsiteX91" fmla="*/ 5592395 w 6884912"/>
              <a:gd name="connsiteY91" fmla="*/ 265434 h 1161397"/>
              <a:gd name="connsiteX92" fmla="*/ 5613532 w 6884912"/>
              <a:gd name="connsiteY92" fmla="*/ 273379 h 1161397"/>
              <a:gd name="connsiteX93" fmla="*/ 5642173 w 6884912"/>
              <a:gd name="connsiteY93" fmla="*/ 266904 h 1161397"/>
              <a:gd name="connsiteX94" fmla="*/ 5756910 w 6884912"/>
              <a:gd name="connsiteY94" fmla="*/ 239211 h 1161397"/>
              <a:gd name="connsiteX95" fmla="*/ 5846667 w 6884912"/>
              <a:gd name="connsiteY95" fmla="*/ 201786 h 1161397"/>
              <a:gd name="connsiteX96" fmla="*/ 5960732 w 6884912"/>
              <a:gd name="connsiteY96" fmla="*/ 220708 h 1161397"/>
              <a:gd name="connsiteX97" fmla="*/ 6029542 w 6884912"/>
              <a:gd name="connsiteY97" fmla="*/ 210339 h 1161397"/>
              <a:gd name="connsiteX98" fmla="*/ 6141123 w 6884912"/>
              <a:gd name="connsiteY98" fmla="*/ 159923 h 1161397"/>
              <a:gd name="connsiteX99" fmla="*/ 6290640 w 6884912"/>
              <a:gd name="connsiteY99" fmla="*/ 167441 h 1161397"/>
              <a:gd name="connsiteX100" fmla="*/ 6322806 w 6884912"/>
              <a:gd name="connsiteY100" fmla="*/ 213293 h 1161397"/>
              <a:gd name="connsiteX101" fmla="*/ 6380420 w 6884912"/>
              <a:gd name="connsiteY101" fmla="*/ 173195 h 1161397"/>
              <a:gd name="connsiteX102" fmla="*/ 6507891 w 6884912"/>
              <a:gd name="connsiteY102" fmla="*/ 118474 h 1161397"/>
              <a:gd name="connsiteX103" fmla="*/ 6571807 w 6884912"/>
              <a:gd name="connsiteY103" fmla="*/ 98636 h 1161397"/>
              <a:gd name="connsiteX104" fmla="*/ 6671880 w 6884912"/>
              <a:gd name="connsiteY104" fmla="*/ 82931 h 1161397"/>
              <a:gd name="connsiteX105" fmla="*/ 6702266 w 6884912"/>
              <a:gd name="connsiteY105" fmla="*/ 75470 h 1161397"/>
              <a:gd name="connsiteX106" fmla="*/ 6845802 w 6884912"/>
              <a:gd name="connsiteY106" fmla="*/ 24496 h 1161397"/>
              <a:gd name="connsiteX107" fmla="*/ 6884912 w 6884912"/>
              <a:gd name="connsiteY107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512111 w 6884912"/>
              <a:gd name="connsiteY7" fmla="*/ 1085599 h 1161397"/>
              <a:gd name="connsiteX8" fmla="*/ 567875 w 6884912"/>
              <a:gd name="connsiteY8" fmla="*/ 1051976 h 1161397"/>
              <a:gd name="connsiteX9" fmla="*/ 601644 w 6884912"/>
              <a:gd name="connsiteY9" fmla="*/ 1003997 h 1161397"/>
              <a:gd name="connsiteX10" fmla="*/ 651408 w 6884912"/>
              <a:gd name="connsiteY10" fmla="*/ 984938 h 1161397"/>
              <a:gd name="connsiteX11" fmla="*/ 673197 w 6884912"/>
              <a:gd name="connsiteY11" fmla="*/ 1010060 h 1161397"/>
              <a:gd name="connsiteX12" fmla="*/ 723108 w 6884912"/>
              <a:gd name="connsiteY12" fmla="*/ 980081 h 1161397"/>
              <a:gd name="connsiteX13" fmla="*/ 797699 w 6884912"/>
              <a:gd name="connsiteY13" fmla="*/ 931362 h 1161397"/>
              <a:gd name="connsiteX14" fmla="*/ 843359 w 6884912"/>
              <a:gd name="connsiteY14" fmla="*/ 910894 h 1161397"/>
              <a:gd name="connsiteX15" fmla="*/ 965215 w 6884912"/>
              <a:gd name="connsiteY15" fmla="*/ 846701 h 1161397"/>
              <a:gd name="connsiteX16" fmla="*/ 1085080 w 6884912"/>
              <a:gd name="connsiteY16" fmla="*/ 776086 h 1161397"/>
              <a:gd name="connsiteX17" fmla="*/ 1131224 w 6884912"/>
              <a:gd name="connsiteY17" fmla="*/ 706160 h 1161397"/>
              <a:gd name="connsiteX18" fmla="*/ 1138051 w 6884912"/>
              <a:gd name="connsiteY18" fmla="*/ 702034 h 1161397"/>
              <a:gd name="connsiteX19" fmla="*/ 1158800 w 6884912"/>
              <a:gd name="connsiteY19" fmla="*/ 700004 h 1161397"/>
              <a:gd name="connsiteX20" fmla="*/ 1166947 w 6884912"/>
              <a:gd name="connsiteY20" fmla="*/ 700762 h 1161397"/>
              <a:gd name="connsiteX21" fmla="*/ 1178135 w 6884912"/>
              <a:gd name="connsiteY21" fmla="*/ 698631 h 1161397"/>
              <a:gd name="connsiteX22" fmla="*/ 1178301 w 6884912"/>
              <a:gd name="connsiteY22" fmla="*/ 698094 h 1161397"/>
              <a:gd name="connsiteX23" fmla="*/ 1188995 w 6884912"/>
              <a:gd name="connsiteY23" fmla="*/ 697048 h 1161397"/>
              <a:gd name="connsiteX24" fmla="*/ 1242716 w 6884912"/>
              <a:gd name="connsiteY24" fmla="*/ 698052 h 1161397"/>
              <a:gd name="connsiteX25" fmla="*/ 1299977 w 6884912"/>
              <a:gd name="connsiteY25" fmla="*/ 639196 h 1161397"/>
              <a:gd name="connsiteX26" fmla="*/ 1326190 w 6884912"/>
              <a:gd name="connsiteY26" fmla="*/ 625955 h 1161397"/>
              <a:gd name="connsiteX27" fmla="*/ 1339600 w 6884912"/>
              <a:gd name="connsiteY27" fmla="*/ 616295 h 1161397"/>
              <a:gd name="connsiteX28" fmla="*/ 1340054 w 6884912"/>
              <a:gd name="connsiteY28" fmla="*/ 614022 h 1161397"/>
              <a:gd name="connsiteX29" fmla="*/ 1391606 w 6884912"/>
              <a:gd name="connsiteY29" fmla="*/ 615229 h 1161397"/>
              <a:gd name="connsiteX30" fmla="*/ 1397565 w 6884912"/>
              <a:gd name="connsiteY30" fmla="*/ 611490 h 1161397"/>
              <a:gd name="connsiteX31" fmla="*/ 1432302 w 6884912"/>
              <a:gd name="connsiteY31" fmla="*/ 617267 h 1161397"/>
              <a:gd name="connsiteX32" fmla="*/ 1449644 w 6884912"/>
              <a:gd name="connsiteY32" fmla="*/ 617591 h 1161397"/>
              <a:gd name="connsiteX33" fmla="*/ 1455793 w 6884912"/>
              <a:gd name="connsiteY33" fmla="*/ 623174 h 1161397"/>
              <a:gd name="connsiteX34" fmla="*/ 1480758 w 6884912"/>
              <a:gd name="connsiteY34" fmla="*/ 620863 h 1161397"/>
              <a:gd name="connsiteX35" fmla="*/ 1483154 w 6884912"/>
              <a:gd name="connsiteY35" fmla="*/ 618527 h 1161397"/>
              <a:gd name="connsiteX36" fmla="*/ 1505495 w 6884912"/>
              <a:gd name="connsiteY36" fmla="*/ 624325 h 1161397"/>
              <a:gd name="connsiteX37" fmla="*/ 1526340 w 6884912"/>
              <a:gd name="connsiteY37" fmla="*/ 638496 h 1161397"/>
              <a:gd name="connsiteX38" fmla="*/ 1731986 w 6884912"/>
              <a:gd name="connsiteY38" fmla="*/ 589682 h 1161397"/>
              <a:gd name="connsiteX39" fmla="*/ 1927935 w 6884912"/>
              <a:gd name="connsiteY39" fmla="*/ 628540 h 1161397"/>
              <a:gd name="connsiteX40" fmla="*/ 2039075 w 6884912"/>
              <a:gd name="connsiteY40" fmla="*/ 599964 h 1161397"/>
              <a:gd name="connsiteX41" fmla="*/ 2066980 w 6884912"/>
              <a:gd name="connsiteY41" fmla="*/ 550413 h 1161397"/>
              <a:gd name="connsiteX42" fmla="*/ 2352236 w 6884912"/>
              <a:gd name="connsiteY42" fmla="*/ 519602 h 1161397"/>
              <a:gd name="connsiteX43" fmla="*/ 2420791 w 6884912"/>
              <a:gd name="connsiteY43" fmla="*/ 492826 h 1161397"/>
              <a:gd name="connsiteX44" fmla="*/ 2489932 w 6884912"/>
              <a:gd name="connsiteY44" fmla="*/ 507864 h 1161397"/>
              <a:gd name="connsiteX45" fmla="*/ 2512917 w 6884912"/>
              <a:gd name="connsiteY45" fmla="*/ 489127 h 1161397"/>
              <a:gd name="connsiteX46" fmla="*/ 2516783 w 6884912"/>
              <a:gd name="connsiteY46" fmla="*/ 485473 h 1161397"/>
              <a:gd name="connsiteX47" fmla="*/ 2534360 w 6884912"/>
              <a:gd name="connsiteY47" fmla="*/ 480064 h 1161397"/>
              <a:gd name="connsiteX48" fmla="*/ 2536691 w 6884912"/>
              <a:gd name="connsiteY48" fmla="*/ 467018 h 1161397"/>
              <a:gd name="connsiteX49" fmla="*/ 2561265 w 6884912"/>
              <a:gd name="connsiteY49" fmla="*/ 450623 h 1161397"/>
              <a:gd name="connsiteX50" fmla="*/ 2594349 w 6884912"/>
              <a:gd name="connsiteY50" fmla="*/ 443884 h 1161397"/>
              <a:gd name="connsiteX51" fmla="*/ 2754324 w 6884912"/>
              <a:gd name="connsiteY51" fmla="*/ 424766 h 1161397"/>
              <a:gd name="connsiteX52" fmla="*/ 2848470 w 6884912"/>
              <a:gd name="connsiteY52" fmla="*/ 405966 h 1161397"/>
              <a:gd name="connsiteX53" fmla="*/ 2881772 w 6884912"/>
              <a:gd name="connsiteY53" fmla="*/ 387260 h 1161397"/>
              <a:gd name="connsiteX54" fmla="*/ 2929932 w 6884912"/>
              <a:gd name="connsiteY54" fmla="*/ 368912 h 1161397"/>
              <a:gd name="connsiteX55" fmla="*/ 3013020 w 6884912"/>
              <a:gd name="connsiteY55" fmla="*/ 327578 h 1161397"/>
              <a:gd name="connsiteX56" fmla="*/ 3222191 w 6884912"/>
              <a:gd name="connsiteY56" fmla="*/ 307887 h 1161397"/>
              <a:gd name="connsiteX57" fmla="*/ 3227953 w 6884912"/>
              <a:gd name="connsiteY57" fmla="*/ 297650 h 1161397"/>
              <a:gd name="connsiteX58" fmla="*/ 3510042 w 6884912"/>
              <a:gd name="connsiteY58" fmla="*/ 311820 h 1161397"/>
              <a:gd name="connsiteX59" fmla="*/ 3626773 w 6884912"/>
              <a:gd name="connsiteY59" fmla="*/ 290452 h 1161397"/>
              <a:gd name="connsiteX60" fmla="*/ 3666217 w 6884912"/>
              <a:gd name="connsiteY60" fmla="*/ 273255 h 1161397"/>
              <a:gd name="connsiteX61" fmla="*/ 3732427 w 6884912"/>
              <a:gd name="connsiteY61" fmla="*/ 245039 h 1161397"/>
              <a:gd name="connsiteX62" fmla="*/ 3777022 w 6884912"/>
              <a:gd name="connsiteY62" fmla="*/ 200276 h 1161397"/>
              <a:gd name="connsiteX63" fmla="*/ 3791246 w 6884912"/>
              <a:gd name="connsiteY63" fmla="*/ 189996 h 1161397"/>
              <a:gd name="connsiteX64" fmla="*/ 3819864 w 6884912"/>
              <a:gd name="connsiteY64" fmla="*/ 194605 h 1161397"/>
              <a:gd name="connsiteX65" fmla="*/ 3830398 w 6884912"/>
              <a:gd name="connsiteY65" fmla="*/ 188383 h 1161397"/>
              <a:gd name="connsiteX66" fmla="*/ 3834360 w 6884912"/>
              <a:gd name="connsiteY66" fmla="*/ 188992 h 1161397"/>
              <a:gd name="connsiteX67" fmla="*/ 3843715 w 6884912"/>
              <a:gd name="connsiteY67" fmla="*/ 188752 h 1161397"/>
              <a:gd name="connsiteX68" fmla="*/ 3842609 w 6884912"/>
              <a:gd name="connsiteY68" fmla="*/ 197386 h 1161397"/>
              <a:gd name="connsiteX69" fmla="*/ 3853961 w 6884912"/>
              <a:gd name="connsiteY69" fmla="*/ 213380 h 1161397"/>
              <a:gd name="connsiteX70" fmla="*/ 3907640 w 6884912"/>
              <a:gd name="connsiteY70" fmla="*/ 207568 h 1161397"/>
              <a:gd name="connsiteX71" fmla="*/ 3910449 w 6884912"/>
              <a:gd name="connsiteY71" fmla="*/ 197808 h 1161397"/>
              <a:gd name="connsiteX72" fmla="*/ 3917197 w 6884912"/>
              <a:gd name="connsiteY72" fmla="*/ 196121 h 1161397"/>
              <a:gd name="connsiteX73" fmla="*/ 3922400 w 6884912"/>
              <a:gd name="connsiteY73" fmla="*/ 205056 h 1161397"/>
              <a:gd name="connsiteX74" fmla="*/ 4013061 w 6884912"/>
              <a:gd name="connsiteY74" fmla="*/ 224874 h 1161397"/>
              <a:gd name="connsiteX75" fmla="*/ 4220717 w 6884912"/>
              <a:gd name="connsiteY75" fmla="*/ 192946 h 1161397"/>
              <a:gd name="connsiteX76" fmla="*/ 4228802 w 6884912"/>
              <a:gd name="connsiteY76" fmla="*/ 201468 h 1161397"/>
              <a:gd name="connsiteX77" fmla="*/ 4289361 w 6884912"/>
              <a:gd name="connsiteY77" fmla="*/ 196642 h 1161397"/>
              <a:gd name="connsiteX78" fmla="*/ 4498913 w 6884912"/>
              <a:gd name="connsiteY78" fmla="*/ 118915 h 1161397"/>
              <a:gd name="connsiteX79" fmla="*/ 4617330 w 6884912"/>
              <a:gd name="connsiteY79" fmla="*/ 111163 h 1161397"/>
              <a:gd name="connsiteX80" fmla="*/ 4659778 w 6884912"/>
              <a:gd name="connsiteY80" fmla="*/ 118219 h 1161397"/>
              <a:gd name="connsiteX81" fmla="*/ 4730870 w 6884912"/>
              <a:gd name="connsiteY81" fmla="*/ 129432 h 1161397"/>
              <a:gd name="connsiteX82" fmla="*/ 4844073 w 6884912"/>
              <a:gd name="connsiteY82" fmla="*/ 161768 h 1161397"/>
              <a:gd name="connsiteX83" fmla="*/ 4856454 w 6884912"/>
              <a:gd name="connsiteY83" fmla="*/ 130488 h 1161397"/>
              <a:gd name="connsiteX84" fmla="*/ 4920038 w 6884912"/>
              <a:gd name="connsiteY84" fmla="*/ 140418 h 1161397"/>
              <a:gd name="connsiteX85" fmla="*/ 5016639 w 6884912"/>
              <a:gd name="connsiteY85" fmla="*/ 158905 h 1161397"/>
              <a:gd name="connsiteX86" fmla="*/ 5072009 w 6884912"/>
              <a:gd name="connsiteY86" fmla="*/ 161502 h 1161397"/>
              <a:gd name="connsiteX87" fmla="*/ 5223626 w 6884912"/>
              <a:gd name="connsiteY87" fmla="*/ 177356 h 1161397"/>
              <a:gd name="connsiteX88" fmla="*/ 5375773 w 6884912"/>
              <a:gd name="connsiteY88" fmla="*/ 199913 h 1161397"/>
              <a:gd name="connsiteX89" fmla="*/ 5467502 w 6884912"/>
              <a:gd name="connsiteY89" fmla="*/ 250963 h 1161397"/>
              <a:gd name="connsiteX90" fmla="*/ 5592395 w 6884912"/>
              <a:gd name="connsiteY90" fmla="*/ 265434 h 1161397"/>
              <a:gd name="connsiteX91" fmla="*/ 5613532 w 6884912"/>
              <a:gd name="connsiteY91" fmla="*/ 273379 h 1161397"/>
              <a:gd name="connsiteX92" fmla="*/ 5642173 w 6884912"/>
              <a:gd name="connsiteY92" fmla="*/ 266904 h 1161397"/>
              <a:gd name="connsiteX93" fmla="*/ 5756910 w 6884912"/>
              <a:gd name="connsiteY93" fmla="*/ 239211 h 1161397"/>
              <a:gd name="connsiteX94" fmla="*/ 5846667 w 6884912"/>
              <a:gd name="connsiteY94" fmla="*/ 201786 h 1161397"/>
              <a:gd name="connsiteX95" fmla="*/ 5960732 w 6884912"/>
              <a:gd name="connsiteY95" fmla="*/ 220708 h 1161397"/>
              <a:gd name="connsiteX96" fmla="*/ 6029542 w 6884912"/>
              <a:gd name="connsiteY96" fmla="*/ 210339 h 1161397"/>
              <a:gd name="connsiteX97" fmla="*/ 6141123 w 6884912"/>
              <a:gd name="connsiteY97" fmla="*/ 159923 h 1161397"/>
              <a:gd name="connsiteX98" fmla="*/ 6290640 w 6884912"/>
              <a:gd name="connsiteY98" fmla="*/ 167441 h 1161397"/>
              <a:gd name="connsiteX99" fmla="*/ 6322806 w 6884912"/>
              <a:gd name="connsiteY99" fmla="*/ 213293 h 1161397"/>
              <a:gd name="connsiteX100" fmla="*/ 6380420 w 6884912"/>
              <a:gd name="connsiteY100" fmla="*/ 173195 h 1161397"/>
              <a:gd name="connsiteX101" fmla="*/ 6507891 w 6884912"/>
              <a:gd name="connsiteY101" fmla="*/ 118474 h 1161397"/>
              <a:gd name="connsiteX102" fmla="*/ 6571807 w 6884912"/>
              <a:gd name="connsiteY102" fmla="*/ 98636 h 1161397"/>
              <a:gd name="connsiteX103" fmla="*/ 6671880 w 6884912"/>
              <a:gd name="connsiteY103" fmla="*/ 82931 h 1161397"/>
              <a:gd name="connsiteX104" fmla="*/ 6702266 w 6884912"/>
              <a:gd name="connsiteY104" fmla="*/ 75470 h 1161397"/>
              <a:gd name="connsiteX105" fmla="*/ 6845802 w 6884912"/>
              <a:gd name="connsiteY105" fmla="*/ 24496 h 1161397"/>
              <a:gd name="connsiteX106" fmla="*/ 6884912 w 6884912"/>
              <a:gd name="connsiteY106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567875 w 6884912"/>
              <a:gd name="connsiteY7" fmla="*/ 1051976 h 1161397"/>
              <a:gd name="connsiteX8" fmla="*/ 601644 w 6884912"/>
              <a:gd name="connsiteY8" fmla="*/ 1003997 h 1161397"/>
              <a:gd name="connsiteX9" fmla="*/ 651408 w 6884912"/>
              <a:gd name="connsiteY9" fmla="*/ 984938 h 1161397"/>
              <a:gd name="connsiteX10" fmla="*/ 673197 w 6884912"/>
              <a:gd name="connsiteY10" fmla="*/ 1010060 h 1161397"/>
              <a:gd name="connsiteX11" fmla="*/ 723108 w 6884912"/>
              <a:gd name="connsiteY11" fmla="*/ 980081 h 1161397"/>
              <a:gd name="connsiteX12" fmla="*/ 797699 w 6884912"/>
              <a:gd name="connsiteY12" fmla="*/ 931362 h 1161397"/>
              <a:gd name="connsiteX13" fmla="*/ 843359 w 6884912"/>
              <a:gd name="connsiteY13" fmla="*/ 910894 h 1161397"/>
              <a:gd name="connsiteX14" fmla="*/ 965215 w 6884912"/>
              <a:gd name="connsiteY14" fmla="*/ 846701 h 1161397"/>
              <a:gd name="connsiteX15" fmla="*/ 1085080 w 6884912"/>
              <a:gd name="connsiteY15" fmla="*/ 776086 h 1161397"/>
              <a:gd name="connsiteX16" fmla="*/ 1131224 w 6884912"/>
              <a:gd name="connsiteY16" fmla="*/ 706160 h 1161397"/>
              <a:gd name="connsiteX17" fmla="*/ 1138051 w 6884912"/>
              <a:gd name="connsiteY17" fmla="*/ 702034 h 1161397"/>
              <a:gd name="connsiteX18" fmla="*/ 1158800 w 6884912"/>
              <a:gd name="connsiteY18" fmla="*/ 700004 h 1161397"/>
              <a:gd name="connsiteX19" fmla="*/ 1166947 w 6884912"/>
              <a:gd name="connsiteY19" fmla="*/ 700762 h 1161397"/>
              <a:gd name="connsiteX20" fmla="*/ 1178135 w 6884912"/>
              <a:gd name="connsiteY20" fmla="*/ 698631 h 1161397"/>
              <a:gd name="connsiteX21" fmla="*/ 1178301 w 6884912"/>
              <a:gd name="connsiteY21" fmla="*/ 698094 h 1161397"/>
              <a:gd name="connsiteX22" fmla="*/ 1188995 w 6884912"/>
              <a:gd name="connsiteY22" fmla="*/ 697048 h 1161397"/>
              <a:gd name="connsiteX23" fmla="*/ 1242716 w 6884912"/>
              <a:gd name="connsiteY23" fmla="*/ 698052 h 1161397"/>
              <a:gd name="connsiteX24" fmla="*/ 1299977 w 6884912"/>
              <a:gd name="connsiteY24" fmla="*/ 639196 h 1161397"/>
              <a:gd name="connsiteX25" fmla="*/ 1326190 w 6884912"/>
              <a:gd name="connsiteY25" fmla="*/ 625955 h 1161397"/>
              <a:gd name="connsiteX26" fmla="*/ 1339600 w 6884912"/>
              <a:gd name="connsiteY26" fmla="*/ 616295 h 1161397"/>
              <a:gd name="connsiteX27" fmla="*/ 1340054 w 6884912"/>
              <a:gd name="connsiteY27" fmla="*/ 614022 h 1161397"/>
              <a:gd name="connsiteX28" fmla="*/ 1391606 w 6884912"/>
              <a:gd name="connsiteY28" fmla="*/ 615229 h 1161397"/>
              <a:gd name="connsiteX29" fmla="*/ 1397565 w 6884912"/>
              <a:gd name="connsiteY29" fmla="*/ 611490 h 1161397"/>
              <a:gd name="connsiteX30" fmla="*/ 1432302 w 6884912"/>
              <a:gd name="connsiteY30" fmla="*/ 617267 h 1161397"/>
              <a:gd name="connsiteX31" fmla="*/ 1449644 w 6884912"/>
              <a:gd name="connsiteY31" fmla="*/ 617591 h 1161397"/>
              <a:gd name="connsiteX32" fmla="*/ 1455793 w 6884912"/>
              <a:gd name="connsiteY32" fmla="*/ 623174 h 1161397"/>
              <a:gd name="connsiteX33" fmla="*/ 1480758 w 6884912"/>
              <a:gd name="connsiteY33" fmla="*/ 620863 h 1161397"/>
              <a:gd name="connsiteX34" fmla="*/ 1483154 w 6884912"/>
              <a:gd name="connsiteY34" fmla="*/ 618527 h 1161397"/>
              <a:gd name="connsiteX35" fmla="*/ 1505495 w 6884912"/>
              <a:gd name="connsiteY35" fmla="*/ 624325 h 1161397"/>
              <a:gd name="connsiteX36" fmla="*/ 1526340 w 6884912"/>
              <a:gd name="connsiteY36" fmla="*/ 638496 h 1161397"/>
              <a:gd name="connsiteX37" fmla="*/ 1731986 w 6884912"/>
              <a:gd name="connsiteY37" fmla="*/ 589682 h 1161397"/>
              <a:gd name="connsiteX38" fmla="*/ 1927935 w 6884912"/>
              <a:gd name="connsiteY38" fmla="*/ 628540 h 1161397"/>
              <a:gd name="connsiteX39" fmla="*/ 2039075 w 6884912"/>
              <a:gd name="connsiteY39" fmla="*/ 599964 h 1161397"/>
              <a:gd name="connsiteX40" fmla="*/ 2066980 w 6884912"/>
              <a:gd name="connsiteY40" fmla="*/ 550413 h 1161397"/>
              <a:gd name="connsiteX41" fmla="*/ 2352236 w 6884912"/>
              <a:gd name="connsiteY41" fmla="*/ 519602 h 1161397"/>
              <a:gd name="connsiteX42" fmla="*/ 2420791 w 6884912"/>
              <a:gd name="connsiteY42" fmla="*/ 492826 h 1161397"/>
              <a:gd name="connsiteX43" fmla="*/ 2489932 w 6884912"/>
              <a:gd name="connsiteY43" fmla="*/ 507864 h 1161397"/>
              <a:gd name="connsiteX44" fmla="*/ 2512917 w 6884912"/>
              <a:gd name="connsiteY44" fmla="*/ 489127 h 1161397"/>
              <a:gd name="connsiteX45" fmla="*/ 2516783 w 6884912"/>
              <a:gd name="connsiteY45" fmla="*/ 485473 h 1161397"/>
              <a:gd name="connsiteX46" fmla="*/ 2534360 w 6884912"/>
              <a:gd name="connsiteY46" fmla="*/ 480064 h 1161397"/>
              <a:gd name="connsiteX47" fmla="*/ 2536691 w 6884912"/>
              <a:gd name="connsiteY47" fmla="*/ 467018 h 1161397"/>
              <a:gd name="connsiteX48" fmla="*/ 2561265 w 6884912"/>
              <a:gd name="connsiteY48" fmla="*/ 450623 h 1161397"/>
              <a:gd name="connsiteX49" fmla="*/ 2594349 w 6884912"/>
              <a:gd name="connsiteY49" fmla="*/ 443884 h 1161397"/>
              <a:gd name="connsiteX50" fmla="*/ 2754324 w 6884912"/>
              <a:gd name="connsiteY50" fmla="*/ 424766 h 1161397"/>
              <a:gd name="connsiteX51" fmla="*/ 2848470 w 6884912"/>
              <a:gd name="connsiteY51" fmla="*/ 405966 h 1161397"/>
              <a:gd name="connsiteX52" fmla="*/ 2881772 w 6884912"/>
              <a:gd name="connsiteY52" fmla="*/ 387260 h 1161397"/>
              <a:gd name="connsiteX53" fmla="*/ 2929932 w 6884912"/>
              <a:gd name="connsiteY53" fmla="*/ 368912 h 1161397"/>
              <a:gd name="connsiteX54" fmla="*/ 3013020 w 6884912"/>
              <a:gd name="connsiteY54" fmla="*/ 327578 h 1161397"/>
              <a:gd name="connsiteX55" fmla="*/ 3222191 w 6884912"/>
              <a:gd name="connsiteY55" fmla="*/ 307887 h 1161397"/>
              <a:gd name="connsiteX56" fmla="*/ 3227953 w 6884912"/>
              <a:gd name="connsiteY56" fmla="*/ 297650 h 1161397"/>
              <a:gd name="connsiteX57" fmla="*/ 3510042 w 6884912"/>
              <a:gd name="connsiteY57" fmla="*/ 311820 h 1161397"/>
              <a:gd name="connsiteX58" fmla="*/ 3626773 w 6884912"/>
              <a:gd name="connsiteY58" fmla="*/ 290452 h 1161397"/>
              <a:gd name="connsiteX59" fmla="*/ 3666217 w 6884912"/>
              <a:gd name="connsiteY59" fmla="*/ 273255 h 1161397"/>
              <a:gd name="connsiteX60" fmla="*/ 3732427 w 6884912"/>
              <a:gd name="connsiteY60" fmla="*/ 245039 h 1161397"/>
              <a:gd name="connsiteX61" fmla="*/ 3777022 w 6884912"/>
              <a:gd name="connsiteY61" fmla="*/ 200276 h 1161397"/>
              <a:gd name="connsiteX62" fmla="*/ 3791246 w 6884912"/>
              <a:gd name="connsiteY62" fmla="*/ 189996 h 1161397"/>
              <a:gd name="connsiteX63" fmla="*/ 3819864 w 6884912"/>
              <a:gd name="connsiteY63" fmla="*/ 194605 h 1161397"/>
              <a:gd name="connsiteX64" fmla="*/ 3830398 w 6884912"/>
              <a:gd name="connsiteY64" fmla="*/ 188383 h 1161397"/>
              <a:gd name="connsiteX65" fmla="*/ 3834360 w 6884912"/>
              <a:gd name="connsiteY65" fmla="*/ 188992 h 1161397"/>
              <a:gd name="connsiteX66" fmla="*/ 3843715 w 6884912"/>
              <a:gd name="connsiteY66" fmla="*/ 188752 h 1161397"/>
              <a:gd name="connsiteX67" fmla="*/ 3842609 w 6884912"/>
              <a:gd name="connsiteY67" fmla="*/ 197386 h 1161397"/>
              <a:gd name="connsiteX68" fmla="*/ 3853961 w 6884912"/>
              <a:gd name="connsiteY68" fmla="*/ 213380 h 1161397"/>
              <a:gd name="connsiteX69" fmla="*/ 3907640 w 6884912"/>
              <a:gd name="connsiteY69" fmla="*/ 207568 h 1161397"/>
              <a:gd name="connsiteX70" fmla="*/ 3910449 w 6884912"/>
              <a:gd name="connsiteY70" fmla="*/ 197808 h 1161397"/>
              <a:gd name="connsiteX71" fmla="*/ 3917197 w 6884912"/>
              <a:gd name="connsiteY71" fmla="*/ 196121 h 1161397"/>
              <a:gd name="connsiteX72" fmla="*/ 3922400 w 6884912"/>
              <a:gd name="connsiteY72" fmla="*/ 205056 h 1161397"/>
              <a:gd name="connsiteX73" fmla="*/ 4013061 w 6884912"/>
              <a:gd name="connsiteY73" fmla="*/ 224874 h 1161397"/>
              <a:gd name="connsiteX74" fmla="*/ 4220717 w 6884912"/>
              <a:gd name="connsiteY74" fmla="*/ 192946 h 1161397"/>
              <a:gd name="connsiteX75" fmla="*/ 4228802 w 6884912"/>
              <a:gd name="connsiteY75" fmla="*/ 201468 h 1161397"/>
              <a:gd name="connsiteX76" fmla="*/ 4289361 w 6884912"/>
              <a:gd name="connsiteY76" fmla="*/ 196642 h 1161397"/>
              <a:gd name="connsiteX77" fmla="*/ 4498913 w 6884912"/>
              <a:gd name="connsiteY77" fmla="*/ 118915 h 1161397"/>
              <a:gd name="connsiteX78" fmla="*/ 4617330 w 6884912"/>
              <a:gd name="connsiteY78" fmla="*/ 111163 h 1161397"/>
              <a:gd name="connsiteX79" fmla="*/ 4659778 w 6884912"/>
              <a:gd name="connsiteY79" fmla="*/ 118219 h 1161397"/>
              <a:gd name="connsiteX80" fmla="*/ 4730870 w 6884912"/>
              <a:gd name="connsiteY80" fmla="*/ 129432 h 1161397"/>
              <a:gd name="connsiteX81" fmla="*/ 4844073 w 6884912"/>
              <a:gd name="connsiteY81" fmla="*/ 161768 h 1161397"/>
              <a:gd name="connsiteX82" fmla="*/ 4856454 w 6884912"/>
              <a:gd name="connsiteY82" fmla="*/ 130488 h 1161397"/>
              <a:gd name="connsiteX83" fmla="*/ 4920038 w 6884912"/>
              <a:gd name="connsiteY83" fmla="*/ 140418 h 1161397"/>
              <a:gd name="connsiteX84" fmla="*/ 5016639 w 6884912"/>
              <a:gd name="connsiteY84" fmla="*/ 158905 h 1161397"/>
              <a:gd name="connsiteX85" fmla="*/ 5072009 w 6884912"/>
              <a:gd name="connsiteY85" fmla="*/ 161502 h 1161397"/>
              <a:gd name="connsiteX86" fmla="*/ 5223626 w 6884912"/>
              <a:gd name="connsiteY86" fmla="*/ 177356 h 1161397"/>
              <a:gd name="connsiteX87" fmla="*/ 5375773 w 6884912"/>
              <a:gd name="connsiteY87" fmla="*/ 199913 h 1161397"/>
              <a:gd name="connsiteX88" fmla="*/ 5467502 w 6884912"/>
              <a:gd name="connsiteY88" fmla="*/ 250963 h 1161397"/>
              <a:gd name="connsiteX89" fmla="*/ 5592395 w 6884912"/>
              <a:gd name="connsiteY89" fmla="*/ 265434 h 1161397"/>
              <a:gd name="connsiteX90" fmla="*/ 5613532 w 6884912"/>
              <a:gd name="connsiteY90" fmla="*/ 273379 h 1161397"/>
              <a:gd name="connsiteX91" fmla="*/ 5642173 w 6884912"/>
              <a:gd name="connsiteY91" fmla="*/ 266904 h 1161397"/>
              <a:gd name="connsiteX92" fmla="*/ 5756910 w 6884912"/>
              <a:gd name="connsiteY92" fmla="*/ 239211 h 1161397"/>
              <a:gd name="connsiteX93" fmla="*/ 5846667 w 6884912"/>
              <a:gd name="connsiteY93" fmla="*/ 201786 h 1161397"/>
              <a:gd name="connsiteX94" fmla="*/ 5960732 w 6884912"/>
              <a:gd name="connsiteY94" fmla="*/ 220708 h 1161397"/>
              <a:gd name="connsiteX95" fmla="*/ 6029542 w 6884912"/>
              <a:gd name="connsiteY95" fmla="*/ 210339 h 1161397"/>
              <a:gd name="connsiteX96" fmla="*/ 6141123 w 6884912"/>
              <a:gd name="connsiteY96" fmla="*/ 159923 h 1161397"/>
              <a:gd name="connsiteX97" fmla="*/ 6290640 w 6884912"/>
              <a:gd name="connsiteY97" fmla="*/ 167441 h 1161397"/>
              <a:gd name="connsiteX98" fmla="*/ 6322806 w 6884912"/>
              <a:gd name="connsiteY98" fmla="*/ 213293 h 1161397"/>
              <a:gd name="connsiteX99" fmla="*/ 6380420 w 6884912"/>
              <a:gd name="connsiteY99" fmla="*/ 173195 h 1161397"/>
              <a:gd name="connsiteX100" fmla="*/ 6507891 w 6884912"/>
              <a:gd name="connsiteY100" fmla="*/ 118474 h 1161397"/>
              <a:gd name="connsiteX101" fmla="*/ 6571807 w 6884912"/>
              <a:gd name="connsiteY101" fmla="*/ 98636 h 1161397"/>
              <a:gd name="connsiteX102" fmla="*/ 6671880 w 6884912"/>
              <a:gd name="connsiteY102" fmla="*/ 82931 h 1161397"/>
              <a:gd name="connsiteX103" fmla="*/ 6702266 w 6884912"/>
              <a:gd name="connsiteY103" fmla="*/ 75470 h 1161397"/>
              <a:gd name="connsiteX104" fmla="*/ 6845802 w 6884912"/>
              <a:gd name="connsiteY104" fmla="*/ 24496 h 1161397"/>
              <a:gd name="connsiteX105" fmla="*/ 6884912 w 6884912"/>
              <a:gd name="connsiteY105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454970 w 6884912"/>
              <a:gd name="connsiteY7" fmla="*/ 1023343 h 1161397"/>
              <a:gd name="connsiteX8" fmla="*/ 601644 w 6884912"/>
              <a:gd name="connsiteY8" fmla="*/ 1003997 h 1161397"/>
              <a:gd name="connsiteX9" fmla="*/ 651408 w 6884912"/>
              <a:gd name="connsiteY9" fmla="*/ 984938 h 1161397"/>
              <a:gd name="connsiteX10" fmla="*/ 673197 w 6884912"/>
              <a:gd name="connsiteY10" fmla="*/ 1010060 h 1161397"/>
              <a:gd name="connsiteX11" fmla="*/ 723108 w 6884912"/>
              <a:gd name="connsiteY11" fmla="*/ 980081 h 1161397"/>
              <a:gd name="connsiteX12" fmla="*/ 797699 w 6884912"/>
              <a:gd name="connsiteY12" fmla="*/ 931362 h 1161397"/>
              <a:gd name="connsiteX13" fmla="*/ 843359 w 6884912"/>
              <a:gd name="connsiteY13" fmla="*/ 910894 h 1161397"/>
              <a:gd name="connsiteX14" fmla="*/ 965215 w 6884912"/>
              <a:gd name="connsiteY14" fmla="*/ 846701 h 1161397"/>
              <a:gd name="connsiteX15" fmla="*/ 1085080 w 6884912"/>
              <a:gd name="connsiteY15" fmla="*/ 776086 h 1161397"/>
              <a:gd name="connsiteX16" fmla="*/ 1131224 w 6884912"/>
              <a:gd name="connsiteY16" fmla="*/ 706160 h 1161397"/>
              <a:gd name="connsiteX17" fmla="*/ 1138051 w 6884912"/>
              <a:gd name="connsiteY17" fmla="*/ 702034 h 1161397"/>
              <a:gd name="connsiteX18" fmla="*/ 1158800 w 6884912"/>
              <a:gd name="connsiteY18" fmla="*/ 700004 h 1161397"/>
              <a:gd name="connsiteX19" fmla="*/ 1166947 w 6884912"/>
              <a:gd name="connsiteY19" fmla="*/ 700762 h 1161397"/>
              <a:gd name="connsiteX20" fmla="*/ 1178135 w 6884912"/>
              <a:gd name="connsiteY20" fmla="*/ 698631 h 1161397"/>
              <a:gd name="connsiteX21" fmla="*/ 1178301 w 6884912"/>
              <a:gd name="connsiteY21" fmla="*/ 698094 h 1161397"/>
              <a:gd name="connsiteX22" fmla="*/ 1188995 w 6884912"/>
              <a:gd name="connsiteY22" fmla="*/ 697048 h 1161397"/>
              <a:gd name="connsiteX23" fmla="*/ 1242716 w 6884912"/>
              <a:gd name="connsiteY23" fmla="*/ 698052 h 1161397"/>
              <a:gd name="connsiteX24" fmla="*/ 1299977 w 6884912"/>
              <a:gd name="connsiteY24" fmla="*/ 639196 h 1161397"/>
              <a:gd name="connsiteX25" fmla="*/ 1326190 w 6884912"/>
              <a:gd name="connsiteY25" fmla="*/ 625955 h 1161397"/>
              <a:gd name="connsiteX26" fmla="*/ 1339600 w 6884912"/>
              <a:gd name="connsiteY26" fmla="*/ 616295 h 1161397"/>
              <a:gd name="connsiteX27" fmla="*/ 1340054 w 6884912"/>
              <a:gd name="connsiteY27" fmla="*/ 614022 h 1161397"/>
              <a:gd name="connsiteX28" fmla="*/ 1391606 w 6884912"/>
              <a:gd name="connsiteY28" fmla="*/ 615229 h 1161397"/>
              <a:gd name="connsiteX29" fmla="*/ 1397565 w 6884912"/>
              <a:gd name="connsiteY29" fmla="*/ 611490 h 1161397"/>
              <a:gd name="connsiteX30" fmla="*/ 1432302 w 6884912"/>
              <a:gd name="connsiteY30" fmla="*/ 617267 h 1161397"/>
              <a:gd name="connsiteX31" fmla="*/ 1449644 w 6884912"/>
              <a:gd name="connsiteY31" fmla="*/ 617591 h 1161397"/>
              <a:gd name="connsiteX32" fmla="*/ 1455793 w 6884912"/>
              <a:gd name="connsiteY32" fmla="*/ 623174 h 1161397"/>
              <a:gd name="connsiteX33" fmla="*/ 1480758 w 6884912"/>
              <a:gd name="connsiteY33" fmla="*/ 620863 h 1161397"/>
              <a:gd name="connsiteX34" fmla="*/ 1483154 w 6884912"/>
              <a:gd name="connsiteY34" fmla="*/ 618527 h 1161397"/>
              <a:gd name="connsiteX35" fmla="*/ 1505495 w 6884912"/>
              <a:gd name="connsiteY35" fmla="*/ 624325 h 1161397"/>
              <a:gd name="connsiteX36" fmla="*/ 1526340 w 6884912"/>
              <a:gd name="connsiteY36" fmla="*/ 638496 h 1161397"/>
              <a:gd name="connsiteX37" fmla="*/ 1731986 w 6884912"/>
              <a:gd name="connsiteY37" fmla="*/ 589682 h 1161397"/>
              <a:gd name="connsiteX38" fmla="*/ 1927935 w 6884912"/>
              <a:gd name="connsiteY38" fmla="*/ 628540 h 1161397"/>
              <a:gd name="connsiteX39" fmla="*/ 2039075 w 6884912"/>
              <a:gd name="connsiteY39" fmla="*/ 599964 h 1161397"/>
              <a:gd name="connsiteX40" fmla="*/ 2066980 w 6884912"/>
              <a:gd name="connsiteY40" fmla="*/ 550413 h 1161397"/>
              <a:gd name="connsiteX41" fmla="*/ 2352236 w 6884912"/>
              <a:gd name="connsiteY41" fmla="*/ 519602 h 1161397"/>
              <a:gd name="connsiteX42" fmla="*/ 2420791 w 6884912"/>
              <a:gd name="connsiteY42" fmla="*/ 492826 h 1161397"/>
              <a:gd name="connsiteX43" fmla="*/ 2489932 w 6884912"/>
              <a:gd name="connsiteY43" fmla="*/ 507864 h 1161397"/>
              <a:gd name="connsiteX44" fmla="*/ 2512917 w 6884912"/>
              <a:gd name="connsiteY44" fmla="*/ 489127 h 1161397"/>
              <a:gd name="connsiteX45" fmla="*/ 2516783 w 6884912"/>
              <a:gd name="connsiteY45" fmla="*/ 485473 h 1161397"/>
              <a:gd name="connsiteX46" fmla="*/ 2534360 w 6884912"/>
              <a:gd name="connsiteY46" fmla="*/ 480064 h 1161397"/>
              <a:gd name="connsiteX47" fmla="*/ 2536691 w 6884912"/>
              <a:gd name="connsiteY47" fmla="*/ 467018 h 1161397"/>
              <a:gd name="connsiteX48" fmla="*/ 2561265 w 6884912"/>
              <a:gd name="connsiteY48" fmla="*/ 450623 h 1161397"/>
              <a:gd name="connsiteX49" fmla="*/ 2594349 w 6884912"/>
              <a:gd name="connsiteY49" fmla="*/ 443884 h 1161397"/>
              <a:gd name="connsiteX50" fmla="*/ 2754324 w 6884912"/>
              <a:gd name="connsiteY50" fmla="*/ 424766 h 1161397"/>
              <a:gd name="connsiteX51" fmla="*/ 2848470 w 6884912"/>
              <a:gd name="connsiteY51" fmla="*/ 405966 h 1161397"/>
              <a:gd name="connsiteX52" fmla="*/ 2881772 w 6884912"/>
              <a:gd name="connsiteY52" fmla="*/ 387260 h 1161397"/>
              <a:gd name="connsiteX53" fmla="*/ 2929932 w 6884912"/>
              <a:gd name="connsiteY53" fmla="*/ 368912 h 1161397"/>
              <a:gd name="connsiteX54" fmla="*/ 3013020 w 6884912"/>
              <a:gd name="connsiteY54" fmla="*/ 327578 h 1161397"/>
              <a:gd name="connsiteX55" fmla="*/ 3222191 w 6884912"/>
              <a:gd name="connsiteY55" fmla="*/ 307887 h 1161397"/>
              <a:gd name="connsiteX56" fmla="*/ 3227953 w 6884912"/>
              <a:gd name="connsiteY56" fmla="*/ 297650 h 1161397"/>
              <a:gd name="connsiteX57" fmla="*/ 3510042 w 6884912"/>
              <a:gd name="connsiteY57" fmla="*/ 311820 h 1161397"/>
              <a:gd name="connsiteX58" fmla="*/ 3626773 w 6884912"/>
              <a:gd name="connsiteY58" fmla="*/ 290452 h 1161397"/>
              <a:gd name="connsiteX59" fmla="*/ 3666217 w 6884912"/>
              <a:gd name="connsiteY59" fmla="*/ 273255 h 1161397"/>
              <a:gd name="connsiteX60" fmla="*/ 3732427 w 6884912"/>
              <a:gd name="connsiteY60" fmla="*/ 245039 h 1161397"/>
              <a:gd name="connsiteX61" fmla="*/ 3777022 w 6884912"/>
              <a:gd name="connsiteY61" fmla="*/ 200276 h 1161397"/>
              <a:gd name="connsiteX62" fmla="*/ 3791246 w 6884912"/>
              <a:gd name="connsiteY62" fmla="*/ 189996 h 1161397"/>
              <a:gd name="connsiteX63" fmla="*/ 3819864 w 6884912"/>
              <a:gd name="connsiteY63" fmla="*/ 194605 h 1161397"/>
              <a:gd name="connsiteX64" fmla="*/ 3830398 w 6884912"/>
              <a:gd name="connsiteY64" fmla="*/ 188383 h 1161397"/>
              <a:gd name="connsiteX65" fmla="*/ 3834360 w 6884912"/>
              <a:gd name="connsiteY65" fmla="*/ 188992 h 1161397"/>
              <a:gd name="connsiteX66" fmla="*/ 3843715 w 6884912"/>
              <a:gd name="connsiteY66" fmla="*/ 188752 h 1161397"/>
              <a:gd name="connsiteX67" fmla="*/ 3842609 w 6884912"/>
              <a:gd name="connsiteY67" fmla="*/ 197386 h 1161397"/>
              <a:gd name="connsiteX68" fmla="*/ 3853961 w 6884912"/>
              <a:gd name="connsiteY68" fmla="*/ 213380 h 1161397"/>
              <a:gd name="connsiteX69" fmla="*/ 3907640 w 6884912"/>
              <a:gd name="connsiteY69" fmla="*/ 207568 h 1161397"/>
              <a:gd name="connsiteX70" fmla="*/ 3910449 w 6884912"/>
              <a:gd name="connsiteY70" fmla="*/ 197808 h 1161397"/>
              <a:gd name="connsiteX71" fmla="*/ 3917197 w 6884912"/>
              <a:gd name="connsiteY71" fmla="*/ 196121 h 1161397"/>
              <a:gd name="connsiteX72" fmla="*/ 3922400 w 6884912"/>
              <a:gd name="connsiteY72" fmla="*/ 205056 h 1161397"/>
              <a:gd name="connsiteX73" fmla="*/ 4013061 w 6884912"/>
              <a:gd name="connsiteY73" fmla="*/ 224874 h 1161397"/>
              <a:gd name="connsiteX74" fmla="*/ 4220717 w 6884912"/>
              <a:gd name="connsiteY74" fmla="*/ 192946 h 1161397"/>
              <a:gd name="connsiteX75" fmla="*/ 4228802 w 6884912"/>
              <a:gd name="connsiteY75" fmla="*/ 201468 h 1161397"/>
              <a:gd name="connsiteX76" fmla="*/ 4289361 w 6884912"/>
              <a:gd name="connsiteY76" fmla="*/ 196642 h 1161397"/>
              <a:gd name="connsiteX77" fmla="*/ 4498913 w 6884912"/>
              <a:gd name="connsiteY77" fmla="*/ 118915 h 1161397"/>
              <a:gd name="connsiteX78" fmla="*/ 4617330 w 6884912"/>
              <a:gd name="connsiteY78" fmla="*/ 111163 h 1161397"/>
              <a:gd name="connsiteX79" fmla="*/ 4659778 w 6884912"/>
              <a:gd name="connsiteY79" fmla="*/ 118219 h 1161397"/>
              <a:gd name="connsiteX80" fmla="*/ 4730870 w 6884912"/>
              <a:gd name="connsiteY80" fmla="*/ 129432 h 1161397"/>
              <a:gd name="connsiteX81" fmla="*/ 4844073 w 6884912"/>
              <a:gd name="connsiteY81" fmla="*/ 161768 h 1161397"/>
              <a:gd name="connsiteX82" fmla="*/ 4856454 w 6884912"/>
              <a:gd name="connsiteY82" fmla="*/ 130488 h 1161397"/>
              <a:gd name="connsiteX83" fmla="*/ 4920038 w 6884912"/>
              <a:gd name="connsiteY83" fmla="*/ 140418 h 1161397"/>
              <a:gd name="connsiteX84" fmla="*/ 5016639 w 6884912"/>
              <a:gd name="connsiteY84" fmla="*/ 158905 h 1161397"/>
              <a:gd name="connsiteX85" fmla="*/ 5072009 w 6884912"/>
              <a:gd name="connsiteY85" fmla="*/ 161502 h 1161397"/>
              <a:gd name="connsiteX86" fmla="*/ 5223626 w 6884912"/>
              <a:gd name="connsiteY86" fmla="*/ 177356 h 1161397"/>
              <a:gd name="connsiteX87" fmla="*/ 5375773 w 6884912"/>
              <a:gd name="connsiteY87" fmla="*/ 199913 h 1161397"/>
              <a:gd name="connsiteX88" fmla="*/ 5467502 w 6884912"/>
              <a:gd name="connsiteY88" fmla="*/ 250963 h 1161397"/>
              <a:gd name="connsiteX89" fmla="*/ 5592395 w 6884912"/>
              <a:gd name="connsiteY89" fmla="*/ 265434 h 1161397"/>
              <a:gd name="connsiteX90" fmla="*/ 5613532 w 6884912"/>
              <a:gd name="connsiteY90" fmla="*/ 273379 h 1161397"/>
              <a:gd name="connsiteX91" fmla="*/ 5642173 w 6884912"/>
              <a:gd name="connsiteY91" fmla="*/ 266904 h 1161397"/>
              <a:gd name="connsiteX92" fmla="*/ 5756910 w 6884912"/>
              <a:gd name="connsiteY92" fmla="*/ 239211 h 1161397"/>
              <a:gd name="connsiteX93" fmla="*/ 5846667 w 6884912"/>
              <a:gd name="connsiteY93" fmla="*/ 201786 h 1161397"/>
              <a:gd name="connsiteX94" fmla="*/ 5960732 w 6884912"/>
              <a:gd name="connsiteY94" fmla="*/ 220708 h 1161397"/>
              <a:gd name="connsiteX95" fmla="*/ 6029542 w 6884912"/>
              <a:gd name="connsiteY95" fmla="*/ 210339 h 1161397"/>
              <a:gd name="connsiteX96" fmla="*/ 6141123 w 6884912"/>
              <a:gd name="connsiteY96" fmla="*/ 159923 h 1161397"/>
              <a:gd name="connsiteX97" fmla="*/ 6290640 w 6884912"/>
              <a:gd name="connsiteY97" fmla="*/ 167441 h 1161397"/>
              <a:gd name="connsiteX98" fmla="*/ 6322806 w 6884912"/>
              <a:gd name="connsiteY98" fmla="*/ 213293 h 1161397"/>
              <a:gd name="connsiteX99" fmla="*/ 6380420 w 6884912"/>
              <a:gd name="connsiteY99" fmla="*/ 173195 h 1161397"/>
              <a:gd name="connsiteX100" fmla="*/ 6507891 w 6884912"/>
              <a:gd name="connsiteY100" fmla="*/ 118474 h 1161397"/>
              <a:gd name="connsiteX101" fmla="*/ 6571807 w 6884912"/>
              <a:gd name="connsiteY101" fmla="*/ 98636 h 1161397"/>
              <a:gd name="connsiteX102" fmla="*/ 6671880 w 6884912"/>
              <a:gd name="connsiteY102" fmla="*/ 82931 h 1161397"/>
              <a:gd name="connsiteX103" fmla="*/ 6702266 w 6884912"/>
              <a:gd name="connsiteY103" fmla="*/ 75470 h 1161397"/>
              <a:gd name="connsiteX104" fmla="*/ 6845802 w 6884912"/>
              <a:gd name="connsiteY104" fmla="*/ 24496 h 1161397"/>
              <a:gd name="connsiteX105" fmla="*/ 6884912 w 6884912"/>
              <a:gd name="connsiteY105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213420 w 6884912"/>
              <a:gd name="connsiteY6" fmla="*/ 1056868 h 1161397"/>
              <a:gd name="connsiteX7" fmla="*/ 454970 w 6884912"/>
              <a:gd name="connsiteY7" fmla="*/ 1023343 h 1161397"/>
              <a:gd name="connsiteX8" fmla="*/ 601644 w 6884912"/>
              <a:gd name="connsiteY8" fmla="*/ 1003997 h 1161397"/>
              <a:gd name="connsiteX9" fmla="*/ 651408 w 6884912"/>
              <a:gd name="connsiteY9" fmla="*/ 984938 h 1161397"/>
              <a:gd name="connsiteX10" fmla="*/ 673197 w 6884912"/>
              <a:gd name="connsiteY10" fmla="*/ 1010060 h 1161397"/>
              <a:gd name="connsiteX11" fmla="*/ 723108 w 6884912"/>
              <a:gd name="connsiteY11" fmla="*/ 980081 h 1161397"/>
              <a:gd name="connsiteX12" fmla="*/ 797699 w 6884912"/>
              <a:gd name="connsiteY12" fmla="*/ 931362 h 1161397"/>
              <a:gd name="connsiteX13" fmla="*/ 843359 w 6884912"/>
              <a:gd name="connsiteY13" fmla="*/ 910894 h 1161397"/>
              <a:gd name="connsiteX14" fmla="*/ 965215 w 6884912"/>
              <a:gd name="connsiteY14" fmla="*/ 846701 h 1161397"/>
              <a:gd name="connsiteX15" fmla="*/ 1085080 w 6884912"/>
              <a:gd name="connsiteY15" fmla="*/ 776086 h 1161397"/>
              <a:gd name="connsiteX16" fmla="*/ 1131224 w 6884912"/>
              <a:gd name="connsiteY16" fmla="*/ 706160 h 1161397"/>
              <a:gd name="connsiteX17" fmla="*/ 1138051 w 6884912"/>
              <a:gd name="connsiteY17" fmla="*/ 702034 h 1161397"/>
              <a:gd name="connsiteX18" fmla="*/ 1158800 w 6884912"/>
              <a:gd name="connsiteY18" fmla="*/ 700004 h 1161397"/>
              <a:gd name="connsiteX19" fmla="*/ 1166947 w 6884912"/>
              <a:gd name="connsiteY19" fmla="*/ 700762 h 1161397"/>
              <a:gd name="connsiteX20" fmla="*/ 1178135 w 6884912"/>
              <a:gd name="connsiteY20" fmla="*/ 698631 h 1161397"/>
              <a:gd name="connsiteX21" fmla="*/ 1178301 w 6884912"/>
              <a:gd name="connsiteY21" fmla="*/ 698094 h 1161397"/>
              <a:gd name="connsiteX22" fmla="*/ 1188995 w 6884912"/>
              <a:gd name="connsiteY22" fmla="*/ 697048 h 1161397"/>
              <a:gd name="connsiteX23" fmla="*/ 1242716 w 6884912"/>
              <a:gd name="connsiteY23" fmla="*/ 698052 h 1161397"/>
              <a:gd name="connsiteX24" fmla="*/ 1299977 w 6884912"/>
              <a:gd name="connsiteY24" fmla="*/ 639196 h 1161397"/>
              <a:gd name="connsiteX25" fmla="*/ 1326190 w 6884912"/>
              <a:gd name="connsiteY25" fmla="*/ 625955 h 1161397"/>
              <a:gd name="connsiteX26" fmla="*/ 1339600 w 6884912"/>
              <a:gd name="connsiteY26" fmla="*/ 616295 h 1161397"/>
              <a:gd name="connsiteX27" fmla="*/ 1340054 w 6884912"/>
              <a:gd name="connsiteY27" fmla="*/ 614022 h 1161397"/>
              <a:gd name="connsiteX28" fmla="*/ 1391606 w 6884912"/>
              <a:gd name="connsiteY28" fmla="*/ 615229 h 1161397"/>
              <a:gd name="connsiteX29" fmla="*/ 1397565 w 6884912"/>
              <a:gd name="connsiteY29" fmla="*/ 611490 h 1161397"/>
              <a:gd name="connsiteX30" fmla="*/ 1432302 w 6884912"/>
              <a:gd name="connsiteY30" fmla="*/ 617267 h 1161397"/>
              <a:gd name="connsiteX31" fmla="*/ 1449644 w 6884912"/>
              <a:gd name="connsiteY31" fmla="*/ 617591 h 1161397"/>
              <a:gd name="connsiteX32" fmla="*/ 1455793 w 6884912"/>
              <a:gd name="connsiteY32" fmla="*/ 623174 h 1161397"/>
              <a:gd name="connsiteX33" fmla="*/ 1480758 w 6884912"/>
              <a:gd name="connsiteY33" fmla="*/ 620863 h 1161397"/>
              <a:gd name="connsiteX34" fmla="*/ 1483154 w 6884912"/>
              <a:gd name="connsiteY34" fmla="*/ 618527 h 1161397"/>
              <a:gd name="connsiteX35" fmla="*/ 1505495 w 6884912"/>
              <a:gd name="connsiteY35" fmla="*/ 624325 h 1161397"/>
              <a:gd name="connsiteX36" fmla="*/ 1526340 w 6884912"/>
              <a:gd name="connsiteY36" fmla="*/ 638496 h 1161397"/>
              <a:gd name="connsiteX37" fmla="*/ 1731986 w 6884912"/>
              <a:gd name="connsiteY37" fmla="*/ 589682 h 1161397"/>
              <a:gd name="connsiteX38" fmla="*/ 1927935 w 6884912"/>
              <a:gd name="connsiteY38" fmla="*/ 628540 h 1161397"/>
              <a:gd name="connsiteX39" fmla="*/ 2039075 w 6884912"/>
              <a:gd name="connsiteY39" fmla="*/ 599964 h 1161397"/>
              <a:gd name="connsiteX40" fmla="*/ 2066980 w 6884912"/>
              <a:gd name="connsiteY40" fmla="*/ 550413 h 1161397"/>
              <a:gd name="connsiteX41" fmla="*/ 2352236 w 6884912"/>
              <a:gd name="connsiteY41" fmla="*/ 519602 h 1161397"/>
              <a:gd name="connsiteX42" fmla="*/ 2420791 w 6884912"/>
              <a:gd name="connsiteY42" fmla="*/ 492826 h 1161397"/>
              <a:gd name="connsiteX43" fmla="*/ 2489932 w 6884912"/>
              <a:gd name="connsiteY43" fmla="*/ 507864 h 1161397"/>
              <a:gd name="connsiteX44" fmla="*/ 2512917 w 6884912"/>
              <a:gd name="connsiteY44" fmla="*/ 489127 h 1161397"/>
              <a:gd name="connsiteX45" fmla="*/ 2516783 w 6884912"/>
              <a:gd name="connsiteY45" fmla="*/ 485473 h 1161397"/>
              <a:gd name="connsiteX46" fmla="*/ 2534360 w 6884912"/>
              <a:gd name="connsiteY46" fmla="*/ 480064 h 1161397"/>
              <a:gd name="connsiteX47" fmla="*/ 2536691 w 6884912"/>
              <a:gd name="connsiteY47" fmla="*/ 467018 h 1161397"/>
              <a:gd name="connsiteX48" fmla="*/ 2561265 w 6884912"/>
              <a:gd name="connsiteY48" fmla="*/ 450623 h 1161397"/>
              <a:gd name="connsiteX49" fmla="*/ 2594349 w 6884912"/>
              <a:gd name="connsiteY49" fmla="*/ 443884 h 1161397"/>
              <a:gd name="connsiteX50" fmla="*/ 2754324 w 6884912"/>
              <a:gd name="connsiteY50" fmla="*/ 424766 h 1161397"/>
              <a:gd name="connsiteX51" fmla="*/ 2848470 w 6884912"/>
              <a:gd name="connsiteY51" fmla="*/ 405966 h 1161397"/>
              <a:gd name="connsiteX52" fmla="*/ 2881772 w 6884912"/>
              <a:gd name="connsiteY52" fmla="*/ 387260 h 1161397"/>
              <a:gd name="connsiteX53" fmla="*/ 2929932 w 6884912"/>
              <a:gd name="connsiteY53" fmla="*/ 368912 h 1161397"/>
              <a:gd name="connsiteX54" fmla="*/ 3013020 w 6884912"/>
              <a:gd name="connsiteY54" fmla="*/ 327578 h 1161397"/>
              <a:gd name="connsiteX55" fmla="*/ 3222191 w 6884912"/>
              <a:gd name="connsiteY55" fmla="*/ 307887 h 1161397"/>
              <a:gd name="connsiteX56" fmla="*/ 3227953 w 6884912"/>
              <a:gd name="connsiteY56" fmla="*/ 297650 h 1161397"/>
              <a:gd name="connsiteX57" fmla="*/ 3510042 w 6884912"/>
              <a:gd name="connsiteY57" fmla="*/ 311820 h 1161397"/>
              <a:gd name="connsiteX58" fmla="*/ 3626773 w 6884912"/>
              <a:gd name="connsiteY58" fmla="*/ 290452 h 1161397"/>
              <a:gd name="connsiteX59" fmla="*/ 3666217 w 6884912"/>
              <a:gd name="connsiteY59" fmla="*/ 273255 h 1161397"/>
              <a:gd name="connsiteX60" fmla="*/ 3732427 w 6884912"/>
              <a:gd name="connsiteY60" fmla="*/ 245039 h 1161397"/>
              <a:gd name="connsiteX61" fmla="*/ 3777022 w 6884912"/>
              <a:gd name="connsiteY61" fmla="*/ 200276 h 1161397"/>
              <a:gd name="connsiteX62" fmla="*/ 3791246 w 6884912"/>
              <a:gd name="connsiteY62" fmla="*/ 189996 h 1161397"/>
              <a:gd name="connsiteX63" fmla="*/ 3819864 w 6884912"/>
              <a:gd name="connsiteY63" fmla="*/ 194605 h 1161397"/>
              <a:gd name="connsiteX64" fmla="*/ 3830398 w 6884912"/>
              <a:gd name="connsiteY64" fmla="*/ 188383 h 1161397"/>
              <a:gd name="connsiteX65" fmla="*/ 3834360 w 6884912"/>
              <a:gd name="connsiteY65" fmla="*/ 188992 h 1161397"/>
              <a:gd name="connsiteX66" fmla="*/ 3843715 w 6884912"/>
              <a:gd name="connsiteY66" fmla="*/ 188752 h 1161397"/>
              <a:gd name="connsiteX67" fmla="*/ 3842609 w 6884912"/>
              <a:gd name="connsiteY67" fmla="*/ 197386 h 1161397"/>
              <a:gd name="connsiteX68" fmla="*/ 3853961 w 6884912"/>
              <a:gd name="connsiteY68" fmla="*/ 213380 h 1161397"/>
              <a:gd name="connsiteX69" fmla="*/ 3907640 w 6884912"/>
              <a:gd name="connsiteY69" fmla="*/ 207568 h 1161397"/>
              <a:gd name="connsiteX70" fmla="*/ 3910449 w 6884912"/>
              <a:gd name="connsiteY70" fmla="*/ 197808 h 1161397"/>
              <a:gd name="connsiteX71" fmla="*/ 3917197 w 6884912"/>
              <a:gd name="connsiteY71" fmla="*/ 196121 h 1161397"/>
              <a:gd name="connsiteX72" fmla="*/ 3922400 w 6884912"/>
              <a:gd name="connsiteY72" fmla="*/ 205056 h 1161397"/>
              <a:gd name="connsiteX73" fmla="*/ 4013061 w 6884912"/>
              <a:gd name="connsiteY73" fmla="*/ 224874 h 1161397"/>
              <a:gd name="connsiteX74" fmla="*/ 4220717 w 6884912"/>
              <a:gd name="connsiteY74" fmla="*/ 192946 h 1161397"/>
              <a:gd name="connsiteX75" fmla="*/ 4228802 w 6884912"/>
              <a:gd name="connsiteY75" fmla="*/ 201468 h 1161397"/>
              <a:gd name="connsiteX76" fmla="*/ 4289361 w 6884912"/>
              <a:gd name="connsiteY76" fmla="*/ 196642 h 1161397"/>
              <a:gd name="connsiteX77" fmla="*/ 4498913 w 6884912"/>
              <a:gd name="connsiteY77" fmla="*/ 118915 h 1161397"/>
              <a:gd name="connsiteX78" fmla="*/ 4617330 w 6884912"/>
              <a:gd name="connsiteY78" fmla="*/ 111163 h 1161397"/>
              <a:gd name="connsiteX79" fmla="*/ 4659778 w 6884912"/>
              <a:gd name="connsiteY79" fmla="*/ 118219 h 1161397"/>
              <a:gd name="connsiteX80" fmla="*/ 4730870 w 6884912"/>
              <a:gd name="connsiteY80" fmla="*/ 129432 h 1161397"/>
              <a:gd name="connsiteX81" fmla="*/ 4844073 w 6884912"/>
              <a:gd name="connsiteY81" fmla="*/ 161768 h 1161397"/>
              <a:gd name="connsiteX82" fmla="*/ 4856454 w 6884912"/>
              <a:gd name="connsiteY82" fmla="*/ 130488 h 1161397"/>
              <a:gd name="connsiteX83" fmla="*/ 4920038 w 6884912"/>
              <a:gd name="connsiteY83" fmla="*/ 140418 h 1161397"/>
              <a:gd name="connsiteX84" fmla="*/ 5016639 w 6884912"/>
              <a:gd name="connsiteY84" fmla="*/ 158905 h 1161397"/>
              <a:gd name="connsiteX85" fmla="*/ 5072009 w 6884912"/>
              <a:gd name="connsiteY85" fmla="*/ 161502 h 1161397"/>
              <a:gd name="connsiteX86" fmla="*/ 5223626 w 6884912"/>
              <a:gd name="connsiteY86" fmla="*/ 177356 h 1161397"/>
              <a:gd name="connsiteX87" fmla="*/ 5375773 w 6884912"/>
              <a:gd name="connsiteY87" fmla="*/ 199913 h 1161397"/>
              <a:gd name="connsiteX88" fmla="*/ 5467502 w 6884912"/>
              <a:gd name="connsiteY88" fmla="*/ 250963 h 1161397"/>
              <a:gd name="connsiteX89" fmla="*/ 5592395 w 6884912"/>
              <a:gd name="connsiteY89" fmla="*/ 265434 h 1161397"/>
              <a:gd name="connsiteX90" fmla="*/ 5613532 w 6884912"/>
              <a:gd name="connsiteY90" fmla="*/ 273379 h 1161397"/>
              <a:gd name="connsiteX91" fmla="*/ 5642173 w 6884912"/>
              <a:gd name="connsiteY91" fmla="*/ 266904 h 1161397"/>
              <a:gd name="connsiteX92" fmla="*/ 5756910 w 6884912"/>
              <a:gd name="connsiteY92" fmla="*/ 239211 h 1161397"/>
              <a:gd name="connsiteX93" fmla="*/ 5846667 w 6884912"/>
              <a:gd name="connsiteY93" fmla="*/ 201786 h 1161397"/>
              <a:gd name="connsiteX94" fmla="*/ 5960732 w 6884912"/>
              <a:gd name="connsiteY94" fmla="*/ 220708 h 1161397"/>
              <a:gd name="connsiteX95" fmla="*/ 6029542 w 6884912"/>
              <a:gd name="connsiteY95" fmla="*/ 210339 h 1161397"/>
              <a:gd name="connsiteX96" fmla="*/ 6141123 w 6884912"/>
              <a:gd name="connsiteY96" fmla="*/ 159923 h 1161397"/>
              <a:gd name="connsiteX97" fmla="*/ 6290640 w 6884912"/>
              <a:gd name="connsiteY97" fmla="*/ 167441 h 1161397"/>
              <a:gd name="connsiteX98" fmla="*/ 6322806 w 6884912"/>
              <a:gd name="connsiteY98" fmla="*/ 213293 h 1161397"/>
              <a:gd name="connsiteX99" fmla="*/ 6380420 w 6884912"/>
              <a:gd name="connsiteY99" fmla="*/ 173195 h 1161397"/>
              <a:gd name="connsiteX100" fmla="*/ 6507891 w 6884912"/>
              <a:gd name="connsiteY100" fmla="*/ 118474 h 1161397"/>
              <a:gd name="connsiteX101" fmla="*/ 6571807 w 6884912"/>
              <a:gd name="connsiteY101" fmla="*/ 98636 h 1161397"/>
              <a:gd name="connsiteX102" fmla="*/ 6671880 w 6884912"/>
              <a:gd name="connsiteY102" fmla="*/ 82931 h 1161397"/>
              <a:gd name="connsiteX103" fmla="*/ 6702266 w 6884912"/>
              <a:gd name="connsiteY103" fmla="*/ 75470 h 1161397"/>
              <a:gd name="connsiteX104" fmla="*/ 6845802 w 6884912"/>
              <a:gd name="connsiteY104" fmla="*/ 24496 h 1161397"/>
              <a:gd name="connsiteX105" fmla="*/ 6884912 w 6884912"/>
              <a:gd name="connsiteY105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601644 w 6884912"/>
              <a:gd name="connsiteY7" fmla="*/ 1003997 h 1161397"/>
              <a:gd name="connsiteX8" fmla="*/ 651408 w 6884912"/>
              <a:gd name="connsiteY8" fmla="*/ 984938 h 1161397"/>
              <a:gd name="connsiteX9" fmla="*/ 673197 w 6884912"/>
              <a:gd name="connsiteY9" fmla="*/ 1010060 h 1161397"/>
              <a:gd name="connsiteX10" fmla="*/ 723108 w 6884912"/>
              <a:gd name="connsiteY10" fmla="*/ 980081 h 1161397"/>
              <a:gd name="connsiteX11" fmla="*/ 797699 w 6884912"/>
              <a:gd name="connsiteY11" fmla="*/ 931362 h 1161397"/>
              <a:gd name="connsiteX12" fmla="*/ 843359 w 6884912"/>
              <a:gd name="connsiteY12" fmla="*/ 910894 h 1161397"/>
              <a:gd name="connsiteX13" fmla="*/ 965215 w 6884912"/>
              <a:gd name="connsiteY13" fmla="*/ 846701 h 1161397"/>
              <a:gd name="connsiteX14" fmla="*/ 1085080 w 6884912"/>
              <a:gd name="connsiteY14" fmla="*/ 776086 h 1161397"/>
              <a:gd name="connsiteX15" fmla="*/ 1131224 w 6884912"/>
              <a:gd name="connsiteY15" fmla="*/ 706160 h 1161397"/>
              <a:gd name="connsiteX16" fmla="*/ 1138051 w 6884912"/>
              <a:gd name="connsiteY16" fmla="*/ 702034 h 1161397"/>
              <a:gd name="connsiteX17" fmla="*/ 1158800 w 6884912"/>
              <a:gd name="connsiteY17" fmla="*/ 700004 h 1161397"/>
              <a:gd name="connsiteX18" fmla="*/ 1166947 w 6884912"/>
              <a:gd name="connsiteY18" fmla="*/ 700762 h 1161397"/>
              <a:gd name="connsiteX19" fmla="*/ 1178135 w 6884912"/>
              <a:gd name="connsiteY19" fmla="*/ 698631 h 1161397"/>
              <a:gd name="connsiteX20" fmla="*/ 1178301 w 6884912"/>
              <a:gd name="connsiteY20" fmla="*/ 698094 h 1161397"/>
              <a:gd name="connsiteX21" fmla="*/ 1188995 w 6884912"/>
              <a:gd name="connsiteY21" fmla="*/ 697048 h 1161397"/>
              <a:gd name="connsiteX22" fmla="*/ 1242716 w 6884912"/>
              <a:gd name="connsiteY22" fmla="*/ 698052 h 1161397"/>
              <a:gd name="connsiteX23" fmla="*/ 1299977 w 6884912"/>
              <a:gd name="connsiteY23" fmla="*/ 639196 h 1161397"/>
              <a:gd name="connsiteX24" fmla="*/ 1326190 w 6884912"/>
              <a:gd name="connsiteY24" fmla="*/ 625955 h 1161397"/>
              <a:gd name="connsiteX25" fmla="*/ 1339600 w 6884912"/>
              <a:gd name="connsiteY25" fmla="*/ 616295 h 1161397"/>
              <a:gd name="connsiteX26" fmla="*/ 1340054 w 6884912"/>
              <a:gd name="connsiteY26" fmla="*/ 614022 h 1161397"/>
              <a:gd name="connsiteX27" fmla="*/ 1391606 w 6884912"/>
              <a:gd name="connsiteY27" fmla="*/ 615229 h 1161397"/>
              <a:gd name="connsiteX28" fmla="*/ 1397565 w 6884912"/>
              <a:gd name="connsiteY28" fmla="*/ 611490 h 1161397"/>
              <a:gd name="connsiteX29" fmla="*/ 1432302 w 6884912"/>
              <a:gd name="connsiteY29" fmla="*/ 617267 h 1161397"/>
              <a:gd name="connsiteX30" fmla="*/ 1449644 w 6884912"/>
              <a:gd name="connsiteY30" fmla="*/ 617591 h 1161397"/>
              <a:gd name="connsiteX31" fmla="*/ 1455793 w 6884912"/>
              <a:gd name="connsiteY31" fmla="*/ 623174 h 1161397"/>
              <a:gd name="connsiteX32" fmla="*/ 1480758 w 6884912"/>
              <a:gd name="connsiteY32" fmla="*/ 620863 h 1161397"/>
              <a:gd name="connsiteX33" fmla="*/ 1483154 w 6884912"/>
              <a:gd name="connsiteY33" fmla="*/ 618527 h 1161397"/>
              <a:gd name="connsiteX34" fmla="*/ 1505495 w 6884912"/>
              <a:gd name="connsiteY34" fmla="*/ 624325 h 1161397"/>
              <a:gd name="connsiteX35" fmla="*/ 1526340 w 6884912"/>
              <a:gd name="connsiteY35" fmla="*/ 638496 h 1161397"/>
              <a:gd name="connsiteX36" fmla="*/ 1731986 w 6884912"/>
              <a:gd name="connsiteY36" fmla="*/ 589682 h 1161397"/>
              <a:gd name="connsiteX37" fmla="*/ 1927935 w 6884912"/>
              <a:gd name="connsiteY37" fmla="*/ 628540 h 1161397"/>
              <a:gd name="connsiteX38" fmla="*/ 2039075 w 6884912"/>
              <a:gd name="connsiteY38" fmla="*/ 599964 h 1161397"/>
              <a:gd name="connsiteX39" fmla="*/ 2066980 w 6884912"/>
              <a:gd name="connsiteY39" fmla="*/ 550413 h 1161397"/>
              <a:gd name="connsiteX40" fmla="*/ 2352236 w 6884912"/>
              <a:gd name="connsiteY40" fmla="*/ 519602 h 1161397"/>
              <a:gd name="connsiteX41" fmla="*/ 2420791 w 6884912"/>
              <a:gd name="connsiteY41" fmla="*/ 492826 h 1161397"/>
              <a:gd name="connsiteX42" fmla="*/ 2489932 w 6884912"/>
              <a:gd name="connsiteY42" fmla="*/ 507864 h 1161397"/>
              <a:gd name="connsiteX43" fmla="*/ 2512917 w 6884912"/>
              <a:gd name="connsiteY43" fmla="*/ 489127 h 1161397"/>
              <a:gd name="connsiteX44" fmla="*/ 2516783 w 6884912"/>
              <a:gd name="connsiteY44" fmla="*/ 485473 h 1161397"/>
              <a:gd name="connsiteX45" fmla="*/ 2534360 w 6884912"/>
              <a:gd name="connsiteY45" fmla="*/ 480064 h 1161397"/>
              <a:gd name="connsiteX46" fmla="*/ 2536691 w 6884912"/>
              <a:gd name="connsiteY46" fmla="*/ 467018 h 1161397"/>
              <a:gd name="connsiteX47" fmla="*/ 2561265 w 6884912"/>
              <a:gd name="connsiteY47" fmla="*/ 450623 h 1161397"/>
              <a:gd name="connsiteX48" fmla="*/ 2594349 w 6884912"/>
              <a:gd name="connsiteY48" fmla="*/ 443884 h 1161397"/>
              <a:gd name="connsiteX49" fmla="*/ 2754324 w 6884912"/>
              <a:gd name="connsiteY49" fmla="*/ 424766 h 1161397"/>
              <a:gd name="connsiteX50" fmla="*/ 2848470 w 6884912"/>
              <a:gd name="connsiteY50" fmla="*/ 405966 h 1161397"/>
              <a:gd name="connsiteX51" fmla="*/ 2881772 w 6884912"/>
              <a:gd name="connsiteY51" fmla="*/ 387260 h 1161397"/>
              <a:gd name="connsiteX52" fmla="*/ 2929932 w 6884912"/>
              <a:gd name="connsiteY52" fmla="*/ 368912 h 1161397"/>
              <a:gd name="connsiteX53" fmla="*/ 3013020 w 6884912"/>
              <a:gd name="connsiteY53" fmla="*/ 327578 h 1161397"/>
              <a:gd name="connsiteX54" fmla="*/ 3222191 w 6884912"/>
              <a:gd name="connsiteY54" fmla="*/ 307887 h 1161397"/>
              <a:gd name="connsiteX55" fmla="*/ 3227953 w 6884912"/>
              <a:gd name="connsiteY55" fmla="*/ 297650 h 1161397"/>
              <a:gd name="connsiteX56" fmla="*/ 3510042 w 6884912"/>
              <a:gd name="connsiteY56" fmla="*/ 311820 h 1161397"/>
              <a:gd name="connsiteX57" fmla="*/ 3626773 w 6884912"/>
              <a:gd name="connsiteY57" fmla="*/ 290452 h 1161397"/>
              <a:gd name="connsiteX58" fmla="*/ 3666217 w 6884912"/>
              <a:gd name="connsiteY58" fmla="*/ 273255 h 1161397"/>
              <a:gd name="connsiteX59" fmla="*/ 3732427 w 6884912"/>
              <a:gd name="connsiteY59" fmla="*/ 245039 h 1161397"/>
              <a:gd name="connsiteX60" fmla="*/ 3777022 w 6884912"/>
              <a:gd name="connsiteY60" fmla="*/ 200276 h 1161397"/>
              <a:gd name="connsiteX61" fmla="*/ 3791246 w 6884912"/>
              <a:gd name="connsiteY61" fmla="*/ 189996 h 1161397"/>
              <a:gd name="connsiteX62" fmla="*/ 3819864 w 6884912"/>
              <a:gd name="connsiteY62" fmla="*/ 194605 h 1161397"/>
              <a:gd name="connsiteX63" fmla="*/ 3830398 w 6884912"/>
              <a:gd name="connsiteY63" fmla="*/ 188383 h 1161397"/>
              <a:gd name="connsiteX64" fmla="*/ 3834360 w 6884912"/>
              <a:gd name="connsiteY64" fmla="*/ 188992 h 1161397"/>
              <a:gd name="connsiteX65" fmla="*/ 3843715 w 6884912"/>
              <a:gd name="connsiteY65" fmla="*/ 188752 h 1161397"/>
              <a:gd name="connsiteX66" fmla="*/ 3842609 w 6884912"/>
              <a:gd name="connsiteY66" fmla="*/ 197386 h 1161397"/>
              <a:gd name="connsiteX67" fmla="*/ 3853961 w 6884912"/>
              <a:gd name="connsiteY67" fmla="*/ 213380 h 1161397"/>
              <a:gd name="connsiteX68" fmla="*/ 3907640 w 6884912"/>
              <a:gd name="connsiteY68" fmla="*/ 207568 h 1161397"/>
              <a:gd name="connsiteX69" fmla="*/ 3910449 w 6884912"/>
              <a:gd name="connsiteY69" fmla="*/ 197808 h 1161397"/>
              <a:gd name="connsiteX70" fmla="*/ 3917197 w 6884912"/>
              <a:gd name="connsiteY70" fmla="*/ 196121 h 1161397"/>
              <a:gd name="connsiteX71" fmla="*/ 3922400 w 6884912"/>
              <a:gd name="connsiteY71" fmla="*/ 205056 h 1161397"/>
              <a:gd name="connsiteX72" fmla="*/ 4013061 w 6884912"/>
              <a:gd name="connsiteY72" fmla="*/ 224874 h 1161397"/>
              <a:gd name="connsiteX73" fmla="*/ 4220717 w 6884912"/>
              <a:gd name="connsiteY73" fmla="*/ 192946 h 1161397"/>
              <a:gd name="connsiteX74" fmla="*/ 4228802 w 6884912"/>
              <a:gd name="connsiteY74" fmla="*/ 201468 h 1161397"/>
              <a:gd name="connsiteX75" fmla="*/ 4289361 w 6884912"/>
              <a:gd name="connsiteY75" fmla="*/ 196642 h 1161397"/>
              <a:gd name="connsiteX76" fmla="*/ 4498913 w 6884912"/>
              <a:gd name="connsiteY76" fmla="*/ 118915 h 1161397"/>
              <a:gd name="connsiteX77" fmla="*/ 4617330 w 6884912"/>
              <a:gd name="connsiteY77" fmla="*/ 111163 h 1161397"/>
              <a:gd name="connsiteX78" fmla="*/ 4659778 w 6884912"/>
              <a:gd name="connsiteY78" fmla="*/ 118219 h 1161397"/>
              <a:gd name="connsiteX79" fmla="*/ 4730870 w 6884912"/>
              <a:gd name="connsiteY79" fmla="*/ 129432 h 1161397"/>
              <a:gd name="connsiteX80" fmla="*/ 4844073 w 6884912"/>
              <a:gd name="connsiteY80" fmla="*/ 161768 h 1161397"/>
              <a:gd name="connsiteX81" fmla="*/ 4856454 w 6884912"/>
              <a:gd name="connsiteY81" fmla="*/ 130488 h 1161397"/>
              <a:gd name="connsiteX82" fmla="*/ 4920038 w 6884912"/>
              <a:gd name="connsiteY82" fmla="*/ 140418 h 1161397"/>
              <a:gd name="connsiteX83" fmla="*/ 5016639 w 6884912"/>
              <a:gd name="connsiteY83" fmla="*/ 158905 h 1161397"/>
              <a:gd name="connsiteX84" fmla="*/ 5072009 w 6884912"/>
              <a:gd name="connsiteY84" fmla="*/ 161502 h 1161397"/>
              <a:gd name="connsiteX85" fmla="*/ 5223626 w 6884912"/>
              <a:gd name="connsiteY85" fmla="*/ 177356 h 1161397"/>
              <a:gd name="connsiteX86" fmla="*/ 5375773 w 6884912"/>
              <a:gd name="connsiteY86" fmla="*/ 199913 h 1161397"/>
              <a:gd name="connsiteX87" fmla="*/ 5467502 w 6884912"/>
              <a:gd name="connsiteY87" fmla="*/ 250963 h 1161397"/>
              <a:gd name="connsiteX88" fmla="*/ 5592395 w 6884912"/>
              <a:gd name="connsiteY88" fmla="*/ 265434 h 1161397"/>
              <a:gd name="connsiteX89" fmla="*/ 5613532 w 6884912"/>
              <a:gd name="connsiteY89" fmla="*/ 273379 h 1161397"/>
              <a:gd name="connsiteX90" fmla="*/ 5642173 w 6884912"/>
              <a:gd name="connsiteY90" fmla="*/ 266904 h 1161397"/>
              <a:gd name="connsiteX91" fmla="*/ 5756910 w 6884912"/>
              <a:gd name="connsiteY91" fmla="*/ 239211 h 1161397"/>
              <a:gd name="connsiteX92" fmla="*/ 5846667 w 6884912"/>
              <a:gd name="connsiteY92" fmla="*/ 201786 h 1161397"/>
              <a:gd name="connsiteX93" fmla="*/ 5960732 w 6884912"/>
              <a:gd name="connsiteY93" fmla="*/ 220708 h 1161397"/>
              <a:gd name="connsiteX94" fmla="*/ 6029542 w 6884912"/>
              <a:gd name="connsiteY94" fmla="*/ 210339 h 1161397"/>
              <a:gd name="connsiteX95" fmla="*/ 6141123 w 6884912"/>
              <a:gd name="connsiteY95" fmla="*/ 159923 h 1161397"/>
              <a:gd name="connsiteX96" fmla="*/ 6290640 w 6884912"/>
              <a:gd name="connsiteY96" fmla="*/ 167441 h 1161397"/>
              <a:gd name="connsiteX97" fmla="*/ 6322806 w 6884912"/>
              <a:gd name="connsiteY97" fmla="*/ 213293 h 1161397"/>
              <a:gd name="connsiteX98" fmla="*/ 6380420 w 6884912"/>
              <a:gd name="connsiteY98" fmla="*/ 173195 h 1161397"/>
              <a:gd name="connsiteX99" fmla="*/ 6507891 w 6884912"/>
              <a:gd name="connsiteY99" fmla="*/ 118474 h 1161397"/>
              <a:gd name="connsiteX100" fmla="*/ 6571807 w 6884912"/>
              <a:gd name="connsiteY100" fmla="*/ 98636 h 1161397"/>
              <a:gd name="connsiteX101" fmla="*/ 6671880 w 6884912"/>
              <a:gd name="connsiteY101" fmla="*/ 82931 h 1161397"/>
              <a:gd name="connsiteX102" fmla="*/ 6702266 w 6884912"/>
              <a:gd name="connsiteY102" fmla="*/ 75470 h 1161397"/>
              <a:gd name="connsiteX103" fmla="*/ 6845802 w 6884912"/>
              <a:gd name="connsiteY103" fmla="*/ 24496 h 1161397"/>
              <a:gd name="connsiteX104" fmla="*/ 6884912 w 6884912"/>
              <a:gd name="connsiteY104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601644 w 6884912"/>
              <a:gd name="connsiteY7" fmla="*/ 1003997 h 1161397"/>
              <a:gd name="connsiteX8" fmla="*/ 651408 w 6884912"/>
              <a:gd name="connsiteY8" fmla="*/ 984938 h 1161397"/>
              <a:gd name="connsiteX9" fmla="*/ 673197 w 6884912"/>
              <a:gd name="connsiteY9" fmla="*/ 1010060 h 1161397"/>
              <a:gd name="connsiteX10" fmla="*/ 723108 w 6884912"/>
              <a:gd name="connsiteY10" fmla="*/ 980081 h 1161397"/>
              <a:gd name="connsiteX11" fmla="*/ 797699 w 6884912"/>
              <a:gd name="connsiteY11" fmla="*/ 931362 h 1161397"/>
              <a:gd name="connsiteX12" fmla="*/ 843359 w 6884912"/>
              <a:gd name="connsiteY12" fmla="*/ 910894 h 1161397"/>
              <a:gd name="connsiteX13" fmla="*/ 965215 w 6884912"/>
              <a:gd name="connsiteY13" fmla="*/ 846701 h 1161397"/>
              <a:gd name="connsiteX14" fmla="*/ 1085080 w 6884912"/>
              <a:gd name="connsiteY14" fmla="*/ 776086 h 1161397"/>
              <a:gd name="connsiteX15" fmla="*/ 1131224 w 6884912"/>
              <a:gd name="connsiteY15" fmla="*/ 706160 h 1161397"/>
              <a:gd name="connsiteX16" fmla="*/ 1138051 w 6884912"/>
              <a:gd name="connsiteY16" fmla="*/ 702034 h 1161397"/>
              <a:gd name="connsiteX17" fmla="*/ 1158800 w 6884912"/>
              <a:gd name="connsiteY17" fmla="*/ 700004 h 1161397"/>
              <a:gd name="connsiteX18" fmla="*/ 1166947 w 6884912"/>
              <a:gd name="connsiteY18" fmla="*/ 700762 h 1161397"/>
              <a:gd name="connsiteX19" fmla="*/ 1178135 w 6884912"/>
              <a:gd name="connsiteY19" fmla="*/ 698631 h 1161397"/>
              <a:gd name="connsiteX20" fmla="*/ 1178301 w 6884912"/>
              <a:gd name="connsiteY20" fmla="*/ 698094 h 1161397"/>
              <a:gd name="connsiteX21" fmla="*/ 1188995 w 6884912"/>
              <a:gd name="connsiteY21" fmla="*/ 697048 h 1161397"/>
              <a:gd name="connsiteX22" fmla="*/ 1242716 w 6884912"/>
              <a:gd name="connsiteY22" fmla="*/ 698052 h 1161397"/>
              <a:gd name="connsiteX23" fmla="*/ 1299977 w 6884912"/>
              <a:gd name="connsiteY23" fmla="*/ 639196 h 1161397"/>
              <a:gd name="connsiteX24" fmla="*/ 1326190 w 6884912"/>
              <a:gd name="connsiteY24" fmla="*/ 625955 h 1161397"/>
              <a:gd name="connsiteX25" fmla="*/ 1339600 w 6884912"/>
              <a:gd name="connsiteY25" fmla="*/ 616295 h 1161397"/>
              <a:gd name="connsiteX26" fmla="*/ 1340054 w 6884912"/>
              <a:gd name="connsiteY26" fmla="*/ 614022 h 1161397"/>
              <a:gd name="connsiteX27" fmla="*/ 1391606 w 6884912"/>
              <a:gd name="connsiteY27" fmla="*/ 615229 h 1161397"/>
              <a:gd name="connsiteX28" fmla="*/ 1397565 w 6884912"/>
              <a:gd name="connsiteY28" fmla="*/ 611490 h 1161397"/>
              <a:gd name="connsiteX29" fmla="*/ 1432302 w 6884912"/>
              <a:gd name="connsiteY29" fmla="*/ 617267 h 1161397"/>
              <a:gd name="connsiteX30" fmla="*/ 1449644 w 6884912"/>
              <a:gd name="connsiteY30" fmla="*/ 617591 h 1161397"/>
              <a:gd name="connsiteX31" fmla="*/ 1455793 w 6884912"/>
              <a:gd name="connsiteY31" fmla="*/ 623174 h 1161397"/>
              <a:gd name="connsiteX32" fmla="*/ 1480758 w 6884912"/>
              <a:gd name="connsiteY32" fmla="*/ 620863 h 1161397"/>
              <a:gd name="connsiteX33" fmla="*/ 1483154 w 6884912"/>
              <a:gd name="connsiteY33" fmla="*/ 618527 h 1161397"/>
              <a:gd name="connsiteX34" fmla="*/ 1505495 w 6884912"/>
              <a:gd name="connsiteY34" fmla="*/ 624325 h 1161397"/>
              <a:gd name="connsiteX35" fmla="*/ 1526340 w 6884912"/>
              <a:gd name="connsiteY35" fmla="*/ 638496 h 1161397"/>
              <a:gd name="connsiteX36" fmla="*/ 1731986 w 6884912"/>
              <a:gd name="connsiteY36" fmla="*/ 589682 h 1161397"/>
              <a:gd name="connsiteX37" fmla="*/ 1927935 w 6884912"/>
              <a:gd name="connsiteY37" fmla="*/ 628540 h 1161397"/>
              <a:gd name="connsiteX38" fmla="*/ 2039075 w 6884912"/>
              <a:gd name="connsiteY38" fmla="*/ 599964 h 1161397"/>
              <a:gd name="connsiteX39" fmla="*/ 2066980 w 6884912"/>
              <a:gd name="connsiteY39" fmla="*/ 550413 h 1161397"/>
              <a:gd name="connsiteX40" fmla="*/ 2352236 w 6884912"/>
              <a:gd name="connsiteY40" fmla="*/ 519602 h 1161397"/>
              <a:gd name="connsiteX41" fmla="*/ 2420791 w 6884912"/>
              <a:gd name="connsiteY41" fmla="*/ 492826 h 1161397"/>
              <a:gd name="connsiteX42" fmla="*/ 2489932 w 6884912"/>
              <a:gd name="connsiteY42" fmla="*/ 507864 h 1161397"/>
              <a:gd name="connsiteX43" fmla="*/ 2512917 w 6884912"/>
              <a:gd name="connsiteY43" fmla="*/ 489127 h 1161397"/>
              <a:gd name="connsiteX44" fmla="*/ 2516783 w 6884912"/>
              <a:gd name="connsiteY44" fmla="*/ 485473 h 1161397"/>
              <a:gd name="connsiteX45" fmla="*/ 2534360 w 6884912"/>
              <a:gd name="connsiteY45" fmla="*/ 480064 h 1161397"/>
              <a:gd name="connsiteX46" fmla="*/ 2536691 w 6884912"/>
              <a:gd name="connsiteY46" fmla="*/ 467018 h 1161397"/>
              <a:gd name="connsiteX47" fmla="*/ 2561265 w 6884912"/>
              <a:gd name="connsiteY47" fmla="*/ 450623 h 1161397"/>
              <a:gd name="connsiteX48" fmla="*/ 2594349 w 6884912"/>
              <a:gd name="connsiteY48" fmla="*/ 443884 h 1161397"/>
              <a:gd name="connsiteX49" fmla="*/ 2754324 w 6884912"/>
              <a:gd name="connsiteY49" fmla="*/ 424766 h 1161397"/>
              <a:gd name="connsiteX50" fmla="*/ 2848470 w 6884912"/>
              <a:gd name="connsiteY50" fmla="*/ 405966 h 1161397"/>
              <a:gd name="connsiteX51" fmla="*/ 2881772 w 6884912"/>
              <a:gd name="connsiteY51" fmla="*/ 387260 h 1161397"/>
              <a:gd name="connsiteX52" fmla="*/ 2929932 w 6884912"/>
              <a:gd name="connsiteY52" fmla="*/ 368912 h 1161397"/>
              <a:gd name="connsiteX53" fmla="*/ 3013020 w 6884912"/>
              <a:gd name="connsiteY53" fmla="*/ 327578 h 1161397"/>
              <a:gd name="connsiteX54" fmla="*/ 3222191 w 6884912"/>
              <a:gd name="connsiteY54" fmla="*/ 307887 h 1161397"/>
              <a:gd name="connsiteX55" fmla="*/ 3227953 w 6884912"/>
              <a:gd name="connsiteY55" fmla="*/ 297650 h 1161397"/>
              <a:gd name="connsiteX56" fmla="*/ 3510042 w 6884912"/>
              <a:gd name="connsiteY56" fmla="*/ 311820 h 1161397"/>
              <a:gd name="connsiteX57" fmla="*/ 3626773 w 6884912"/>
              <a:gd name="connsiteY57" fmla="*/ 290452 h 1161397"/>
              <a:gd name="connsiteX58" fmla="*/ 3666217 w 6884912"/>
              <a:gd name="connsiteY58" fmla="*/ 273255 h 1161397"/>
              <a:gd name="connsiteX59" fmla="*/ 3732427 w 6884912"/>
              <a:gd name="connsiteY59" fmla="*/ 245039 h 1161397"/>
              <a:gd name="connsiteX60" fmla="*/ 3777022 w 6884912"/>
              <a:gd name="connsiteY60" fmla="*/ 200276 h 1161397"/>
              <a:gd name="connsiteX61" fmla="*/ 3791246 w 6884912"/>
              <a:gd name="connsiteY61" fmla="*/ 189996 h 1161397"/>
              <a:gd name="connsiteX62" fmla="*/ 3819864 w 6884912"/>
              <a:gd name="connsiteY62" fmla="*/ 194605 h 1161397"/>
              <a:gd name="connsiteX63" fmla="*/ 3830398 w 6884912"/>
              <a:gd name="connsiteY63" fmla="*/ 188383 h 1161397"/>
              <a:gd name="connsiteX64" fmla="*/ 3834360 w 6884912"/>
              <a:gd name="connsiteY64" fmla="*/ 188992 h 1161397"/>
              <a:gd name="connsiteX65" fmla="*/ 3843715 w 6884912"/>
              <a:gd name="connsiteY65" fmla="*/ 188752 h 1161397"/>
              <a:gd name="connsiteX66" fmla="*/ 3842609 w 6884912"/>
              <a:gd name="connsiteY66" fmla="*/ 197386 h 1161397"/>
              <a:gd name="connsiteX67" fmla="*/ 3853961 w 6884912"/>
              <a:gd name="connsiteY67" fmla="*/ 213380 h 1161397"/>
              <a:gd name="connsiteX68" fmla="*/ 3907640 w 6884912"/>
              <a:gd name="connsiteY68" fmla="*/ 207568 h 1161397"/>
              <a:gd name="connsiteX69" fmla="*/ 3910449 w 6884912"/>
              <a:gd name="connsiteY69" fmla="*/ 197808 h 1161397"/>
              <a:gd name="connsiteX70" fmla="*/ 3917197 w 6884912"/>
              <a:gd name="connsiteY70" fmla="*/ 196121 h 1161397"/>
              <a:gd name="connsiteX71" fmla="*/ 3922400 w 6884912"/>
              <a:gd name="connsiteY71" fmla="*/ 205056 h 1161397"/>
              <a:gd name="connsiteX72" fmla="*/ 4013061 w 6884912"/>
              <a:gd name="connsiteY72" fmla="*/ 224874 h 1161397"/>
              <a:gd name="connsiteX73" fmla="*/ 4220717 w 6884912"/>
              <a:gd name="connsiteY73" fmla="*/ 192946 h 1161397"/>
              <a:gd name="connsiteX74" fmla="*/ 4228802 w 6884912"/>
              <a:gd name="connsiteY74" fmla="*/ 201468 h 1161397"/>
              <a:gd name="connsiteX75" fmla="*/ 4289361 w 6884912"/>
              <a:gd name="connsiteY75" fmla="*/ 196642 h 1161397"/>
              <a:gd name="connsiteX76" fmla="*/ 4498913 w 6884912"/>
              <a:gd name="connsiteY76" fmla="*/ 118915 h 1161397"/>
              <a:gd name="connsiteX77" fmla="*/ 4617330 w 6884912"/>
              <a:gd name="connsiteY77" fmla="*/ 111163 h 1161397"/>
              <a:gd name="connsiteX78" fmla="*/ 4659778 w 6884912"/>
              <a:gd name="connsiteY78" fmla="*/ 118219 h 1161397"/>
              <a:gd name="connsiteX79" fmla="*/ 4730870 w 6884912"/>
              <a:gd name="connsiteY79" fmla="*/ 129432 h 1161397"/>
              <a:gd name="connsiteX80" fmla="*/ 4844073 w 6884912"/>
              <a:gd name="connsiteY80" fmla="*/ 161768 h 1161397"/>
              <a:gd name="connsiteX81" fmla="*/ 4856454 w 6884912"/>
              <a:gd name="connsiteY81" fmla="*/ 130488 h 1161397"/>
              <a:gd name="connsiteX82" fmla="*/ 4920038 w 6884912"/>
              <a:gd name="connsiteY82" fmla="*/ 140418 h 1161397"/>
              <a:gd name="connsiteX83" fmla="*/ 5016639 w 6884912"/>
              <a:gd name="connsiteY83" fmla="*/ 158905 h 1161397"/>
              <a:gd name="connsiteX84" fmla="*/ 5072009 w 6884912"/>
              <a:gd name="connsiteY84" fmla="*/ 161502 h 1161397"/>
              <a:gd name="connsiteX85" fmla="*/ 5223626 w 6884912"/>
              <a:gd name="connsiteY85" fmla="*/ 177356 h 1161397"/>
              <a:gd name="connsiteX86" fmla="*/ 5375773 w 6884912"/>
              <a:gd name="connsiteY86" fmla="*/ 199913 h 1161397"/>
              <a:gd name="connsiteX87" fmla="*/ 5467502 w 6884912"/>
              <a:gd name="connsiteY87" fmla="*/ 250963 h 1161397"/>
              <a:gd name="connsiteX88" fmla="*/ 5592395 w 6884912"/>
              <a:gd name="connsiteY88" fmla="*/ 265434 h 1161397"/>
              <a:gd name="connsiteX89" fmla="*/ 5613532 w 6884912"/>
              <a:gd name="connsiteY89" fmla="*/ 273379 h 1161397"/>
              <a:gd name="connsiteX90" fmla="*/ 5642173 w 6884912"/>
              <a:gd name="connsiteY90" fmla="*/ 266904 h 1161397"/>
              <a:gd name="connsiteX91" fmla="*/ 5756910 w 6884912"/>
              <a:gd name="connsiteY91" fmla="*/ 239211 h 1161397"/>
              <a:gd name="connsiteX92" fmla="*/ 5846667 w 6884912"/>
              <a:gd name="connsiteY92" fmla="*/ 201786 h 1161397"/>
              <a:gd name="connsiteX93" fmla="*/ 5960732 w 6884912"/>
              <a:gd name="connsiteY93" fmla="*/ 220708 h 1161397"/>
              <a:gd name="connsiteX94" fmla="*/ 6029542 w 6884912"/>
              <a:gd name="connsiteY94" fmla="*/ 210339 h 1161397"/>
              <a:gd name="connsiteX95" fmla="*/ 6141123 w 6884912"/>
              <a:gd name="connsiteY95" fmla="*/ 159923 h 1161397"/>
              <a:gd name="connsiteX96" fmla="*/ 6290640 w 6884912"/>
              <a:gd name="connsiteY96" fmla="*/ 167441 h 1161397"/>
              <a:gd name="connsiteX97" fmla="*/ 6322806 w 6884912"/>
              <a:gd name="connsiteY97" fmla="*/ 213293 h 1161397"/>
              <a:gd name="connsiteX98" fmla="*/ 6380420 w 6884912"/>
              <a:gd name="connsiteY98" fmla="*/ 173195 h 1161397"/>
              <a:gd name="connsiteX99" fmla="*/ 6507891 w 6884912"/>
              <a:gd name="connsiteY99" fmla="*/ 118474 h 1161397"/>
              <a:gd name="connsiteX100" fmla="*/ 6571807 w 6884912"/>
              <a:gd name="connsiteY100" fmla="*/ 98636 h 1161397"/>
              <a:gd name="connsiteX101" fmla="*/ 6671880 w 6884912"/>
              <a:gd name="connsiteY101" fmla="*/ 82931 h 1161397"/>
              <a:gd name="connsiteX102" fmla="*/ 6702266 w 6884912"/>
              <a:gd name="connsiteY102" fmla="*/ 75470 h 1161397"/>
              <a:gd name="connsiteX103" fmla="*/ 6845802 w 6884912"/>
              <a:gd name="connsiteY103" fmla="*/ 24496 h 1161397"/>
              <a:gd name="connsiteX104" fmla="*/ 6884912 w 6884912"/>
              <a:gd name="connsiteY104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601644 w 6884912"/>
              <a:gd name="connsiteY7" fmla="*/ 1003997 h 1161397"/>
              <a:gd name="connsiteX8" fmla="*/ 651408 w 6884912"/>
              <a:gd name="connsiteY8" fmla="*/ 984938 h 1161397"/>
              <a:gd name="connsiteX9" fmla="*/ 723108 w 6884912"/>
              <a:gd name="connsiteY9" fmla="*/ 980081 h 1161397"/>
              <a:gd name="connsiteX10" fmla="*/ 797699 w 6884912"/>
              <a:gd name="connsiteY10" fmla="*/ 931362 h 1161397"/>
              <a:gd name="connsiteX11" fmla="*/ 843359 w 6884912"/>
              <a:gd name="connsiteY11" fmla="*/ 910894 h 1161397"/>
              <a:gd name="connsiteX12" fmla="*/ 965215 w 6884912"/>
              <a:gd name="connsiteY12" fmla="*/ 846701 h 1161397"/>
              <a:gd name="connsiteX13" fmla="*/ 1085080 w 6884912"/>
              <a:gd name="connsiteY13" fmla="*/ 776086 h 1161397"/>
              <a:gd name="connsiteX14" fmla="*/ 1131224 w 6884912"/>
              <a:gd name="connsiteY14" fmla="*/ 706160 h 1161397"/>
              <a:gd name="connsiteX15" fmla="*/ 1138051 w 6884912"/>
              <a:gd name="connsiteY15" fmla="*/ 702034 h 1161397"/>
              <a:gd name="connsiteX16" fmla="*/ 1158800 w 6884912"/>
              <a:gd name="connsiteY16" fmla="*/ 700004 h 1161397"/>
              <a:gd name="connsiteX17" fmla="*/ 1166947 w 6884912"/>
              <a:gd name="connsiteY17" fmla="*/ 700762 h 1161397"/>
              <a:gd name="connsiteX18" fmla="*/ 1178135 w 6884912"/>
              <a:gd name="connsiteY18" fmla="*/ 698631 h 1161397"/>
              <a:gd name="connsiteX19" fmla="*/ 1178301 w 6884912"/>
              <a:gd name="connsiteY19" fmla="*/ 698094 h 1161397"/>
              <a:gd name="connsiteX20" fmla="*/ 1188995 w 6884912"/>
              <a:gd name="connsiteY20" fmla="*/ 697048 h 1161397"/>
              <a:gd name="connsiteX21" fmla="*/ 1242716 w 6884912"/>
              <a:gd name="connsiteY21" fmla="*/ 698052 h 1161397"/>
              <a:gd name="connsiteX22" fmla="*/ 1299977 w 6884912"/>
              <a:gd name="connsiteY22" fmla="*/ 639196 h 1161397"/>
              <a:gd name="connsiteX23" fmla="*/ 1326190 w 6884912"/>
              <a:gd name="connsiteY23" fmla="*/ 625955 h 1161397"/>
              <a:gd name="connsiteX24" fmla="*/ 1339600 w 6884912"/>
              <a:gd name="connsiteY24" fmla="*/ 616295 h 1161397"/>
              <a:gd name="connsiteX25" fmla="*/ 1340054 w 6884912"/>
              <a:gd name="connsiteY25" fmla="*/ 614022 h 1161397"/>
              <a:gd name="connsiteX26" fmla="*/ 1391606 w 6884912"/>
              <a:gd name="connsiteY26" fmla="*/ 615229 h 1161397"/>
              <a:gd name="connsiteX27" fmla="*/ 1397565 w 6884912"/>
              <a:gd name="connsiteY27" fmla="*/ 611490 h 1161397"/>
              <a:gd name="connsiteX28" fmla="*/ 1432302 w 6884912"/>
              <a:gd name="connsiteY28" fmla="*/ 617267 h 1161397"/>
              <a:gd name="connsiteX29" fmla="*/ 1449644 w 6884912"/>
              <a:gd name="connsiteY29" fmla="*/ 617591 h 1161397"/>
              <a:gd name="connsiteX30" fmla="*/ 1455793 w 6884912"/>
              <a:gd name="connsiteY30" fmla="*/ 623174 h 1161397"/>
              <a:gd name="connsiteX31" fmla="*/ 1480758 w 6884912"/>
              <a:gd name="connsiteY31" fmla="*/ 620863 h 1161397"/>
              <a:gd name="connsiteX32" fmla="*/ 1483154 w 6884912"/>
              <a:gd name="connsiteY32" fmla="*/ 618527 h 1161397"/>
              <a:gd name="connsiteX33" fmla="*/ 1505495 w 6884912"/>
              <a:gd name="connsiteY33" fmla="*/ 624325 h 1161397"/>
              <a:gd name="connsiteX34" fmla="*/ 1526340 w 6884912"/>
              <a:gd name="connsiteY34" fmla="*/ 638496 h 1161397"/>
              <a:gd name="connsiteX35" fmla="*/ 1731986 w 6884912"/>
              <a:gd name="connsiteY35" fmla="*/ 589682 h 1161397"/>
              <a:gd name="connsiteX36" fmla="*/ 1927935 w 6884912"/>
              <a:gd name="connsiteY36" fmla="*/ 628540 h 1161397"/>
              <a:gd name="connsiteX37" fmla="*/ 2039075 w 6884912"/>
              <a:gd name="connsiteY37" fmla="*/ 599964 h 1161397"/>
              <a:gd name="connsiteX38" fmla="*/ 2066980 w 6884912"/>
              <a:gd name="connsiteY38" fmla="*/ 550413 h 1161397"/>
              <a:gd name="connsiteX39" fmla="*/ 2352236 w 6884912"/>
              <a:gd name="connsiteY39" fmla="*/ 519602 h 1161397"/>
              <a:gd name="connsiteX40" fmla="*/ 2420791 w 6884912"/>
              <a:gd name="connsiteY40" fmla="*/ 492826 h 1161397"/>
              <a:gd name="connsiteX41" fmla="*/ 2489932 w 6884912"/>
              <a:gd name="connsiteY41" fmla="*/ 507864 h 1161397"/>
              <a:gd name="connsiteX42" fmla="*/ 2512917 w 6884912"/>
              <a:gd name="connsiteY42" fmla="*/ 489127 h 1161397"/>
              <a:gd name="connsiteX43" fmla="*/ 2516783 w 6884912"/>
              <a:gd name="connsiteY43" fmla="*/ 485473 h 1161397"/>
              <a:gd name="connsiteX44" fmla="*/ 2534360 w 6884912"/>
              <a:gd name="connsiteY44" fmla="*/ 480064 h 1161397"/>
              <a:gd name="connsiteX45" fmla="*/ 2536691 w 6884912"/>
              <a:gd name="connsiteY45" fmla="*/ 467018 h 1161397"/>
              <a:gd name="connsiteX46" fmla="*/ 2561265 w 6884912"/>
              <a:gd name="connsiteY46" fmla="*/ 450623 h 1161397"/>
              <a:gd name="connsiteX47" fmla="*/ 2594349 w 6884912"/>
              <a:gd name="connsiteY47" fmla="*/ 443884 h 1161397"/>
              <a:gd name="connsiteX48" fmla="*/ 2754324 w 6884912"/>
              <a:gd name="connsiteY48" fmla="*/ 424766 h 1161397"/>
              <a:gd name="connsiteX49" fmla="*/ 2848470 w 6884912"/>
              <a:gd name="connsiteY49" fmla="*/ 405966 h 1161397"/>
              <a:gd name="connsiteX50" fmla="*/ 2881772 w 6884912"/>
              <a:gd name="connsiteY50" fmla="*/ 387260 h 1161397"/>
              <a:gd name="connsiteX51" fmla="*/ 2929932 w 6884912"/>
              <a:gd name="connsiteY51" fmla="*/ 368912 h 1161397"/>
              <a:gd name="connsiteX52" fmla="*/ 3013020 w 6884912"/>
              <a:gd name="connsiteY52" fmla="*/ 327578 h 1161397"/>
              <a:gd name="connsiteX53" fmla="*/ 3222191 w 6884912"/>
              <a:gd name="connsiteY53" fmla="*/ 307887 h 1161397"/>
              <a:gd name="connsiteX54" fmla="*/ 3227953 w 6884912"/>
              <a:gd name="connsiteY54" fmla="*/ 297650 h 1161397"/>
              <a:gd name="connsiteX55" fmla="*/ 3510042 w 6884912"/>
              <a:gd name="connsiteY55" fmla="*/ 311820 h 1161397"/>
              <a:gd name="connsiteX56" fmla="*/ 3626773 w 6884912"/>
              <a:gd name="connsiteY56" fmla="*/ 290452 h 1161397"/>
              <a:gd name="connsiteX57" fmla="*/ 3666217 w 6884912"/>
              <a:gd name="connsiteY57" fmla="*/ 273255 h 1161397"/>
              <a:gd name="connsiteX58" fmla="*/ 3732427 w 6884912"/>
              <a:gd name="connsiteY58" fmla="*/ 245039 h 1161397"/>
              <a:gd name="connsiteX59" fmla="*/ 3777022 w 6884912"/>
              <a:gd name="connsiteY59" fmla="*/ 200276 h 1161397"/>
              <a:gd name="connsiteX60" fmla="*/ 3791246 w 6884912"/>
              <a:gd name="connsiteY60" fmla="*/ 189996 h 1161397"/>
              <a:gd name="connsiteX61" fmla="*/ 3819864 w 6884912"/>
              <a:gd name="connsiteY61" fmla="*/ 194605 h 1161397"/>
              <a:gd name="connsiteX62" fmla="*/ 3830398 w 6884912"/>
              <a:gd name="connsiteY62" fmla="*/ 188383 h 1161397"/>
              <a:gd name="connsiteX63" fmla="*/ 3834360 w 6884912"/>
              <a:gd name="connsiteY63" fmla="*/ 188992 h 1161397"/>
              <a:gd name="connsiteX64" fmla="*/ 3843715 w 6884912"/>
              <a:gd name="connsiteY64" fmla="*/ 188752 h 1161397"/>
              <a:gd name="connsiteX65" fmla="*/ 3842609 w 6884912"/>
              <a:gd name="connsiteY65" fmla="*/ 197386 h 1161397"/>
              <a:gd name="connsiteX66" fmla="*/ 3853961 w 6884912"/>
              <a:gd name="connsiteY66" fmla="*/ 213380 h 1161397"/>
              <a:gd name="connsiteX67" fmla="*/ 3907640 w 6884912"/>
              <a:gd name="connsiteY67" fmla="*/ 207568 h 1161397"/>
              <a:gd name="connsiteX68" fmla="*/ 3910449 w 6884912"/>
              <a:gd name="connsiteY68" fmla="*/ 197808 h 1161397"/>
              <a:gd name="connsiteX69" fmla="*/ 3917197 w 6884912"/>
              <a:gd name="connsiteY69" fmla="*/ 196121 h 1161397"/>
              <a:gd name="connsiteX70" fmla="*/ 3922400 w 6884912"/>
              <a:gd name="connsiteY70" fmla="*/ 205056 h 1161397"/>
              <a:gd name="connsiteX71" fmla="*/ 4013061 w 6884912"/>
              <a:gd name="connsiteY71" fmla="*/ 224874 h 1161397"/>
              <a:gd name="connsiteX72" fmla="*/ 4220717 w 6884912"/>
              <a:gd name="connsiteY72" fmla="*/ 192946 h 1161397"/>
              <a:gd name="connsiteX73" fmla="*/ 4228802 w 6884912"/>
              <a:gd name="connsiteY73" fmla="*/ 201468 h 1161397"/>
              <a:gd name="connsiteX74" fmla="*/ 4289361 w 6884912"/>
              <a:gd name="connsiteY74" fmla="*/ 196642 h 1161397"/>
              <a:gd name="connsiteX75" fmla="*/ 4498913 w 6884912"/>
              <a:gd name="connsiteY75" fmla="*/ 118915 h 1161397"/>
              <a:gd name="connsiteX76" fmla="*/ 4617330 w 6884912"/>
              <a:gd name="connsiteY76" fmla="*/ 111163 h 1161397"/>
              <a:gd name="connsiteX77" fmla="*/ 4659778 w 6884912"/>
              <a:gd name="connsiteY77" fmla="*/ 118219 h 1161397"/>
              <a:gd name="connsiteX78" fmla="*/ 4730870 w 6884912"/>
              <a:gd name="connsiteY78" fmla="*/ 129432 h 1161397"/>
              <a:gd name="connsiteX79" fmla="*/ 4844073 w 6884912"/>
              <a:gd name="connsiteY79" fmla="*/ 161768 h 1161397"/>
              <a:gd name="connsiteX80" fmla="*/ 4856454 w 6884912"/>
              <a:gd name="connsiteY80" fmla="*/ 130488 h 1161397"/>
              <a:gd name="connsiteX81" fmla="*/ 4920038 w 6884912"/>
              <a:gd name="connsiteY81" fmla="*/ 140418 h 1161397"/>
              <a:gd name="connsiteX82" fmla="*/ 5016639 w 6884912"/>
              <a:gd name="connsiteY82" fmla="*/ 158905 h 1161397"/>
              <a:gd name="connsiteX83" fmla="*/ 5072009 w 6884912"/>
              <a:gd name="connsiteY83" fmla="*/ 161502 h 1161397"/>
              <a:gd name="connsiteX84" fmla="*/ 5223626 w 6884912"/>
              <a:gd name="connsiteY84" fmla="*/ 177356 h 1161397"/>
              <a:gd name="connsiteX85" fmla="*/ 5375773 w 6884912"/>
              <a:gd name="connsiteY85" fmla="*/ 199913 h 1161397"/>
              <a:gd name="connsiteX86" fmla="*/ 5467502 w 6884912"/>
              <a:gd name="connsiteY86" fmla="*/ 250963 h 1161397"/>
              <a:gd name="connsiteX87" fmla="*/ 5592395 w 6884912"/>
              <a:gd name="connsiteY87" fmla="*/ 265434 h 1161397"/>
              <a:gd name="connsiteX88" fmla="*/ 5613532 w 6884912"/>
              <a:gd name="connsiteY88" fmla="*/ 273379 h 1161397"/>
              <a:gd name="connsiteX89" fmla="*/ 5642173 w 6884912"/>
              <a:gd name="connsiteY89" fmla="*/ 266904 h 1161397"/>
              <a:gd name="connsiteX90" fmla="*/ 5756910 w 6884912"/>
              <a:gd name="connsiteY90" fmla="*/ 239211 h 1161397"/>
              <a:gd name="connsiteX91" fmla="*/ 5846667 w 6884912"/>
              <a:gd name="connsiteY91" fmla="*/ 201786 h 1161397"/>
              <a:gd name="connsiteX92" fmla="*/ 5960732 w 6884912"/>
              <a:gd name="connsiteY92" fmla="*/ 220708 h 1161397"/>
              <a:gd name="connsiteX93" fmla="*/ 6029542 w 6884912"/>
              <a:gd name="connsiteY93" fmla="*/ 210339 h 1161397"/>
              <a:gd name="connsiteX94" fmla="*/ 6141123 w 6884912"/>
              <a:gd name="connsiteY94" fmla="*/ 159923 h 1161397"/>
              <a:gd name="connsiteX95" fmla="*/ 6290640 w 6884912"/>
              <a:gd name="connsiteY95" fmla="*/ 167441 h 1161397"/>
              <a:gd name="connsiteX96" fmla="*/ 6322806 w 6884912"/>
              <a:gd name="connsiteY96" fmla="*/ 213293 h 1161397"/>
              <a:gd name="connsiteX97" fmla="*/ 6380420 w 6884912"/>
              <a:gd name="connsiteY97" fmla="*/ 173195 h 1161397"/>
              <a:gd name="connsiteX98" fmla="*/ 6507891 w 6884912"/>
              <a:gd name="connsiteY98" fmla="*/ 118474 h 1161397"/>
              <a:gd name="connsiteX99" fmla="*/ 6571807 w 6884912"/>
              <a:gd name="connsiteY99" fmla="*/ 98636 h 1161397"/>
              <a:gd name="connsiteX100" fmla="*/ 6671880 w 6884912"/>
              <a:gd name="connsiteY100" fmla="*/ 82931 h 1161397"/>
              <a:gd name="connsiteX101" fmla="*/ 6702266 w 6884912"/>
              <a:gd name="connsiteY101" fmla="*/ 75470 h 1161397"/>
              <a:gd name="connsiteX102" fmla="*/ 6845802 w 6884912"/>
              <a:gd name="connsiteY102" fmla="*/ 24496 h 1161397"/>
              <a:gd name="connsiteX103" fmla="*/ 6884912 w 6884912"/>
              <a:gd name="connsiteY103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548162 w 6884912"/>
              <a:gd name="connsiteY7" fmla="*/ 984908 h 1161397"/>
              <a:gd name="connsiteX8" fmla="*/ 651408 w 6884912"/>
              <a:gd name="connsiteY8" fmla="*/ 984938 h 1161397"/>
              <a:gd name="connsiteX9" fmla="*/ 723108 w 6884912"/>
              <a:gd name="connsiteY9" fmla="*/ 980081 h 1161397"/>
              <a:gd name="connsiteX10" fmla="*/ 797699 w 6884912"/>
              <a:gd name="connsiteY10" fmla="*/ 931362 h 1161397"/>
              <a:gd name="connsiteX11" fmla="*/ 843359 w 6884912"/>
              <a:gd name="connsiteY11" fmla="*/ 910894 h 1161397"/>
              <a:gd name="connsiteX12" fmla="*/ 965215 w 6884912"/>
              <a:gd name="connsiteY12" fmla="*/ 846701 h 1161397"/>
              <a:gd name="connsiteX13" fmla="*/ 1085080 w 6884912"/>
              <a:gd name="connsiteY13" fmla="*/ 776086 h 1161397"/>
              <a:gd name="connsiteX14" fmla="*/ 1131224 w 6884912"/>
              <a:gd name="connsiteY14" fmla="*/ 706160 h 1161397"/>
              <a:gd name="connsiteX15" fmla="*/ 1138051 w 6884912"/>
              <a:gd name="connsiteY15" fmla="*/ 702034 h 1161397"/>
              <a:gd name="connsiteX16" fmla="*/ 1158800 w 6884912"/>
              <a:gd name="connsiteY16" fmla="*/ 700004 h 1161397"/>
              <a:gd name="connsiteX17" fmla="*/ 1166947 w 6884912"/>
              <a:gd name="connsiteY17" fmla="*/ 700762 h 1161397"/>
              <a:gd name="connsiteX18" fmla="*/ 1178135 w 6884912"/>
              <a:gd name="connsiteY18" fmla="*/ 698631 h 1161397"/>
              <a:gd name="connsiteX19" fmla="*/ 1178301 w 6884912"/>
              <a:gd name="connsiteY19" fmla="*/ 698094 h 1161397"/>
              <a:gd name="connsiteX20" fmla="*/ 1188995 w 6884912"/>
              <a:gd name="connsiteY20" fmla="*/ 697048 h 1161397"/>
              <a:gd name="connsiteX21" fmla="*/ 1242716 w 6884912"/>
              <a:gd name="connsiteY21" fmla="*/ 698052 h 1161397"/>
              <a:gd name="connsiteX22" fmla="*/ 1299977 w 6884912"/>
              <a:gd name="connsiteY22" fmla="*/ 639196 h 1161397"/>
              <a:gd name="connsiteX23" fmla="*/ 1326190 w 6884912"/>
              <a:gd name="connsiteY23" fmla="*/ 625955 h 1161397"/>
              <a:gd name="connsiteX24" fmla="*/ 1339600 w 6884912"/>
              <a:gd name="connsiteY24" fmla="*/ 616295 h 1161397"/>
              <a:gd name="connsiteX25" fmla="*/ 1340054 w 6884912"/>
              <a:gd name="connsiteY25" fmla="*/ 614022 h 1161397"/>
              <a:gd name="connsiteX26" fmla="*/ 1391606 w 6884912"/>
              <a:gd name="connsiteY26" fmla="*/ 615229 h 1161397"/>
              <a:gd name="connsiteX27" fmla="*/ 1397565 w 6884912"/>
              <a:gd name="connsiteY27" fmla="*/ 611490 h 1161397"/>
              <a:gd name="connsiteX28" fmla="*/ 1432302 w 6884912"/>
              <a:gd name="connsiteY28" fmla="*/ 617267 h 1161397"/>
              <a:gd name="connsiteX29" fmla="*/ 1449644 w 6884912"/>
              <a:gd name="connsiteY29" fmla="*/ 617591 h 1161397"/>
              <a:gd name="connsiteX30" fmla="*/ 1455793 w 6884912"/>
              <a:gd name="connsiteY30" fmla="*/ 623174 h 1161397"/>
              <a:gd name="connsiteX31" fmla="*/ 1480758 w 6884912"/>
              <a:gd name="connsiteY31" fmla="*/ 620863 h 1161397"/>
              <a:gd name="connsiteX32" fmla="*/ 1483154 w 6884912"/>
              <a:gd name="connsiteY32" fmla="*/ 618527 h 1161397"/>
              <a:gd name="connsiteX33" fmla="*/ 1505495 w 6884912"/>
              <a:gd name="connsiteY33" fmla="*/ 624325 h 1161397"/>
              <a:gd name="connsiteX34" fmla="*/ 1526340 w 6884912"/>
              <a:gd name="connsiteY34" fmla="*/ 638496 h 1161397"/>
              <a:gd name="connsiteX35" fmla="*/ 1731986 w 6884912"/>
              <a:gd name="connsiteY35" fmla="*/ 589682 h 1161397"/>
              <a:gd name="connsiteX36" fmla="*/ 1927935 w 6884912"/>
              <a:gd name="connsiteY36" fmla="*/ 628540 h 1161397"/>
              <a:gd name="connsiteX37" fmla="*/ 2039075 w 6884912"/>
              <a:gd name="connsiteY37" fmla="*/ 599964 h 1161397"/>
              <a:gd name="connsiteX38" fmla="*/ 2066980 w 6884912"/>
              <a:gd name="connsiteY38" fmla="*/ 550413 h 1161397"/>
              <a:gd name="connsiteX39" fmla="*/ 2352236 w 6884912"/>
              <a:gd name="connsiteY39" fmla="*/ 519602 h 1161397"/>
              <a:gd name="connsiteX40" fmla="*/ 2420791 w 6884912"/>
              <a:gd name="connsiteY40" fmla="*/ 492826 h 1161397"/>
              <a:gd name="connsiteX41" fmla="*/ 2489932 w 6884912"/>
              <a:gd name="connsiteY41" fmla="*/ 507864 h 1161397"/>
              <a:gd name="connsiteX42" fmla="*/ 2512917 w 6884912"/>
              <a:gd name="connsiteY42" fmla="*/ 489127 h 1161397"/>
              <a:gd name="connsiteX43" fmla="*/ 2516783 w 6884912"/>
              <a:gd name="connsiteY43" fmla="*/ 485473 h 1161397"/>
              <a:gd name="connsiteX44" fmla="*/ 2534360 w 6884912"/>
              <a:gd name="connsiteY44" fmla="*/ 480064 h 1161397"/>
              <a:gd name="connsiteX45" fmla="*/ 2536691 w 6884912"/>
              <a:gd name="connsiteY45" fmla="*/ 467018 h 1161397"/>
              <a:gd name="connsiteX46" fmla="*/ 2561265 w 6884912"/>
              <a:gd name="connsiteY46" fmla="*/ 450623 h 1161397"/>
              <a:gd name="connsiteX47" fmla="*/ 2594349 w 6884912"/>
              <a:gd name="connsiteY47" fmla="*/ 443884 h 1161397"/>
              <a:gd name="connsiteX48" fmla="*/ 2754324 w 6884912"/>
              <a:gd name="connsiteY48" fmla="*/ 424766 h 1161397"/>
              <a:gd name="connsiteX49" fmla="*/ 2848470 w 6884912"/>
              <a:gd name="connsiteY49" fmla="*/ 405966 h 1161397"/>
              <a:gd name="connsiteX50" fmla="*/ 2881772 w 6884912"/>
              <a:gd name="connsiteY50" fmla="*/ 387260 h 1161397"/>
              <a:gd name="connsiteX51" fmla="*/ 2929932 w 6884912"/>
              <a:gd name="connsiteY51" fmla="*/ 368912 h 1161397"/>
              <a:gd name="connsiteX52" fmla="*/ 3013020 w 6884912"/>
              <a:gd name="connsiteY52" fmla="*/ 327578 h 1161397"/>
              <a:gd name="connsiteX53" fmla="*/ 3222191 w 6884912"/>
              <a:gd name="connsiteY53" fmla="*/ 307887 h 1161397"/>
              <a:gd name="connsiteX54" fmla="*/ 3227953 w 6884912"/>
              <a:gd name="connsiteY54" fmla="*/ 297650 h 1161397"/>
              <a:gd name="connsiteX55" fmla="*/ 3510042 w 6884912"/>
              <a:gd name="connsiteY55" fmla="*/ 311820 h 1161397"/>
              <a:gd name="connsiteX56" fmla="*/ 3626773 w 6884912"/>
              <a:gd name="connsiteY56" fmla="*/ 290452 h 1161397"/>
              <a:gd name="connsiteX57" fmla="*/ 3666217 w 6884912"/>
              <a:gd name="connsiteY57" fmla="*/ 273255 h 1161397"/>
              <a:gd name="connsiteX58" fmla="*/ 3732427 w 6884912"/>
              <a:gd name="connsiteY58" fmla="*/ 245039 h 1161397"/>
              <a:gd name="connsiteX59" fmla="*/ 3777022 w 6884912"/>
              <a:gd name="connsiteY59" fmla="*/ 200276 h 1161397"/>
              <a:gd name="connsiteX60" fmla="*/ 3791246 w 6884912"/>
              <a:gd name="connsiteY60" fmla="*/ 189996 h 1161397"/>
              <a:gd name="connsiteX61" fmla="*/ 3819864 w 6884912"/>
              <a:gd name="connsiteY61" fmla="*/ 194605 h 1161397"/>
              <a:gd name="connsiteX62" fmla="*/ 3830398 w 6884912"/>
              <a:gd name="connsiteY62" fmla="*/ 188383 h 1161397"/>
              <a:gd name="connsiteX63" fmla="*/ 3834360 w 6884912"/>
              <a:gd name="connsiteY63" fmla="*/ 188992 h 1161397"/>
              <a:gd name="connsiteX64" fmla="*/ 3843715 w 6884912"/>
              <a:gd name="connsiteY64" fmla="*/ 188752 h 1161397"/>
              <a:gd name="connsiteX65" fmla="*/ 3842609 w 6884912"/>
              <a:gd name="connsiteY65" fmla="*/ 197386 h 1161397"/>
              <a:gd name="connsiteX66" fmla="*/ 3853961 w 6884912"/>
              <a:gd name="connsiteY66" fmla="*/ 213380 h 1161397"/>
              <a:gd name="connsiteX67" fmla="*/ 3907640 w 6884912"/>
              <a:gd name="connsiteY67" fmla="*/ 207568 h 1161397"/>
              <a:gd name="connsiteX68" fmla="*/ 3910449 w 6884912"/>
              <a:gd name="connsiteY68" fmla="*/ 197808 h 1161397"/>
              <a:gd name="connsiteX69" fmla="*/ 3917197 w 6884912"/>
              <a:gd name="connsiteY69" fmla="*/ 196121 h 1161397"/>
              <a:gd name="connsiteX70" fmla="*/ 3922400 w 6884912"/>
              <a:gd name="connsiteY70" fmla="*/ 205056 h 1161397"/>
              <a:gd name="connsiteX71" fmla="*/ 4013061 w 6884912"/>
              <a:gd name="connsiteY71" fmla="*/ 224874 h 1161397"/>
              <a:gd name="connsiteX72" fmla="*/ 4220717 w 6884912"/>
              <a:gd name="connsiteY72" fmla="*/ 192946 h 1161397"/>
              <a:gd name="connsiteX73" fmla="*/ 4228802 w 6884912"/>
              <a:gd name="connsiteY73" fmla="*/ 201468 h 1161397"/>
              <a:gd name="connsiteX74" fmla="*/ 4289361 w 6884912"/>
              <a:gd name="connsiteY74" fmla="*/ 196642 h 1161397"/>
              <a:gd name="connsiteX75" fmla="*/ 4498913 w 6884912"/>
              <a:gd name="connsiteY75" fmla="*/ 118915 h 1161397"/>
              <a:gd name="connsiteX76" fmla="*/ 4617330 w 6884912"/>
              <a:gd name="connsiteY76" fmla="*/ 111163 h 1161397"/>
              <a:gd name="connsiteX77" fmla="*/ 4659778 w 6884912"/>
              <a:gd name="connsiteY77" fmla="*/ 118219 h 1161397"/>
              <a:gd name="connsiteX78" fmla="*/ 4730870 w 6884912"/>
              <a:gd name="connsiteY78" fmla="*/ 129432 h 1161397"/>
              <a:gd name="connsiteX79" fmla="*/ 4844073 w 6884912"/>
              <a:gd name="connsiteY79" fmla="*/ 161768 h 1161397"/>
              <a:gd name="connsiteX80" fmla="*/ 4856454 w 6884912"/>
              <a:gd name="connsiteY80" fmla="*/ 130488 h 1161397"/>
              <a:gd name="connsiteX81" fmla="*/ 4920038 w 6884912"/>
              <a:gd name="connsiteY81" fmla="*/ 140418 h 1161397"/>
              <a:gd name="connsiteX82" fmla="*/ 5016639 w 6884912"/>
              <a:gd name="connsiteY82" fmla="*/ 158905 h 1161397"/>
              <a:gd name="connsiteX83" fmla="*/ 5072009 w 6884912"/>
              <a:gd name="connsiteY83" fmla="*/ 161502 h 1161397"/>
              <a:gd name="connsiteX84" fmla="*/ 5223626 w 6884912"/>
              <a:gd name="connsiteY84" fmla="*/ 177356 h 1161397"/>
              <a:gd name="connsiteX85" fmla="*/ 5375773 w 6884912"/>
              <a:gd name="connsiteY85" fmla="*/ 199913 h 1161397"/>
              <a:gd name="connsiteX86" fmla="*/ 5467502 w 6884912"/>
              <a:gd name="connsiteY86" fmla="*/ 250963 h 1161397"/>
              <a:gd name="connsiteX87" fmla="*/ 5592395 w 6884912"/>
              <a:gd name="connsiteY87" fmla="*/ 265434 h 1161397"/>
              <a:gd name="connsiteX88" fmla="*/ 5613532 w 6884912"/>
              <a:gd name="connsiteY88" fmla="*/ 273379 h 1161397"/>
              <a:gd name="connsiteX89" fmla="*/ 5642173 w 6884912"/>
              <a:gd name="connsiteY89" fmla="*/ 266904 h 1161397"/>
              <a:gd name="connsiteX90" fmla="*/ 5756910 w 6884912"/>
              <a:gd name="connsiteY90" fmla="*/ 239211 h 1161397"/>
              <a:gd name="connsiteX91" fmla="*/ 5846667 w 6884912"/>
              <a:gd name="connsiteY91" fmla="*/ 201786 h 1161397"/>
              <a:gd name="connsiteX92" fmla="*/ 5960732 w 6884912"/>
              <a:gd name="connsiteY92" fmla="*/ 220708 h 1161397"/>
              <a:gd name="connsiteX93" fmla="*/ 6029542 w 6884912"/>
              <a:gd name="connsiteY93" fmla="*/ 210339 h 1161397"/>
              <a:gd name="connsiteX94" fmla="*/ 6141123 w 6884912"/>
              <a:gd name="connsiteY94" fmla="*/ 159923 h 1161397"/>
              <a:gd name="connsiteX95" fmla="*/ 6290640 w 6884912"/>
              <a:gd name="connsiteY95" fmla="*/ 167441 h 1161397"/>
              <a:gd name="connsiteX96" fmla="*/ 6322806 w 6884912"/>
              <a:gd name="connsiteY96" fmla="*/ 213293 h 1161397"/>
              <a:gd name="connsiteX97" fmla="*/ 6380420 w 6884912"/>
              <a:gd name="connsiteY97" fmla="*/ 173195 h 1161397"/>
              <a:gd name="connsiteX98" fmla="*/ 6507891 w 6884912"/>
              <a:gd name="connsiteY98" fmla="*/ 118474 h 1161397"/>
              <a:gd name="connsiteX99" fmla="*/ 6571807 w 6884912"/>
              <a:gd name="connsiteY99" fmla="*/ 98636 h 1161397"/>
              <a:gd name="connsiteX100" fmla="*/ 6671880 w 6884912"/>
              <a:gd name="connsiteY100" fmla="*/ 82931 h 1161397"/>
              <a:gd name="connsiteX101" fmla="*/ 6702266 w 6884912"/>
              <a:gd name="connsiteY101" fmla="*/ 75470 h 1161397"/>
              <a:gd name="connsiteX102" fmla="*/ 6845802 w 6884912"/>
              <a:gd name="connsiteY102" fmla="*/ 24496 h 1161397"/>
              <a:gd name="connsiteX103" fmla="*/ 6884912 w 6884912"/>
              <a:gd name="connsiteY103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548162 w 6884912"/>
              <a:gd name="connsiteY7" fmla="*/ 984908 h 1161397"/>
              <a:gd name="connsiteX8" fmla="*/ 651408 w 6884912"/>
              <a:gd name="connsiteY8" fmla="*/ 984938 h 1161397"/>
              <a:gd name="connsiteX9" fmla="*/ 723108 w 6884912"/>
              <a:gd name="connsiteY9" fmla="*/ 941904 h 1161397"/>
              <a:gd name="connsiteX10" fmla="*/ 797699 w 6884912"/>
              <a:gd name="connsiteY10" fmla="*/ 931362 h 1161397"/>
              <a:gd name="connsiteX11" fmla="*/ 843359 w 6884912"/>
              <a:gd name="connsiteY11" fmla="*/ 910894 h 1161397"/>
              <a:gd name="connsiteX12" fmla="*/ 965215 w 6884912"/>
              <a:gd name="connsiteY12" fmla="*/ 846701 h 1161397"/>
              <a:gd name="connsiteX13" fmla="*/ 1085080 w 6884912"/>
              <a:gd name="connsiteY13" fmla="*/ 776086 h 1161397"/>
              <a:gd name="connsiteX14" fmla="*/ 1131224 w 6884912"/>
              <a:gd name="connsiteY14" fmla="*/ 706160 h 1161397"/>
              <a:gd name="connsiteX15" fmla="*/ 1138051 w 6884912"/>
              <a:gd name="connsiteY15" fmla="*/ 702034 h 1161397"/>
              <a:gd name="connsiteX16" fmla="*/ 1158800 w 6884912"/>
              <a:gd name="connsiteY16" fmla="*/ 700004 h 1161397"/>
              <a:gd name="connsiteX17" fmla="*/ 1166947 w 6884912"/>
              <a:gd name="connsiteY17" fmla="*/ 700762 h 1161397"/>
              <a:gd name="connsiteX18" fmla="*/ 1178135 w 6884912"/>
              <a:gd name="connsiteY18" fmla="*/ 698631 h 1161397"/>
              <a:gd name="connsiteX19" fmla="*/ 1178301 w 6884912"/>
              <a:gd name="connsiteY19" fmla="*/ 698094 h 1161397"/>
              <a:gd name="connsiteX20" fmla="*/ 1188995 w 6884912"/>
              <a:gd name="connsiteY20" fmla="*/ 697048 h 1161397"/>
              <a:gd name="connsiteX21" fmla="*/ 1242716 w 6884912"/>
              <a:gd name="connsiteY21" fmla="*/ 698052 h 1161397"/>
              <a:gd name="connsiteX22" fmla="*/ 1299977 w 6884912"/>
              <a:gd name="connsiteY22" fmla="*/ 639196 h 1161397"/>
              <a:gd name="connsiteX23" fmla="*/ 1326190 w 6884912"/>
              <a:gd name="connsiteY23" fmla="*/ 625955 h 1161397"/>
              <a:gd name="connsiteX24" fmla="*/ 1339600 w 6884912"/>
              <a:gd name="connsiteY24" fmla="*/ 616295 h 1161397"/>
              <a:gd name="connsiteX25" fmla="*/ 1340054 w 6884912"/>
              <a:gd name="connsiteY25" fmla="*/ 614022 h 1161397"/>
              <a:gd name="connsiteX26" fmla="*/ 1391606 w 6884912"/>
              <a:gd name="connsiteY26" fmla="*/ 615229 h 1161397"/>
              <a:gd name="connsiteX27" fmla="*/ 1397565 w 6884912"/>
              <a:gd name="connsiteY27" fmla="*/ 611490 h 1161397"/>
              <a:gd name="connsiteX28" fmla="*/ 1432302 w 6884912"/>
              <a:gd name="connsiteY28" fmla="*/ 617267 h 1161397"/>
              <a:gd name="connsiteX29" fmla="*/ 1449644 w 6884912"/>
              <a:gd name="connsiteY29" fmla="*/ 617591 h 1161397"/>
              <a:gd name="connsiteX30" fmla="*/ 1455793 w 6884912"/>
              <a:gd name="connsiteY30" fmla="*/ 623174 h 1161397"/>
              <a:gd name="connsiteX31" fmla="*/ 1480758 w 6884912"/>
              <a:gd name="connsiteY31" fmla="*/ 620863 h 1161397"/>
              <a:gd name="connsiteX32" fmla="*/ 1483154 w 6884912"/>
              <a:gd name="connsiteY32" fmla="*/ 618527 h 1161397"/>
              <a:gd name="connsiteX33" fmla="*/ 1505495 w 6884912"/>
              <a:gd name="connsiteY33" fmla="*/ 624325 h 1161397"/>
              <a:gd name="connsiteX34" fmla="*/ 1526340 w 6884912"/>
              <a:gd name="connsiteY34" fmla="*/ 638496 h 1161397"/>
              <a:gd name="connsiteX35" fmla="*/ 1731986 w 6884912"/>
              <a:gd name="connsiteY35" fmla="*/ 589682 h 1161397"/>
              <a:gd name="connsiteX36" fmla="*/ 1927935 w 6884912"/>
              <a:gd name="connsiteY36" fmla="*/ 628540 h 1161397"/>
              <a:gd name="connsiteX37" fmla="*/ 2039075 w 6884912"/>
              <a:gd name="connsiteY37" fmla="*/ 599964 h 1161397"/>
              <a:gd name="connsiteX38" fmla="*/ 2066980 w 6884912"/>
              <a:gd name="connsiteY38" fmla="*/ 550413 h 1161397"/>
              <a:gd name="connsiteX39" fmla="*/ 2352236 w 6884912"/>
              <a:gd name="connsiteY39" fmla="*/ 519602 h 1161397"/>
              <a:gd name="connsiteX40" fmla="*/ 2420791 w 6884912"/>
              <a:gd name="connsiteY40" fmla="*/ 492826 h 1161397"/>
              <a:gd name="connsiteX41" fmla="*/ 2489932 w 6884912"/>
              <a:gd name="connsiteY41" fmla="*/ 507864 h 1161397"/>
              <a:gd name="connsiteX42" fmla="*/ 2512917 w 6884912"/>
              <a:gd name="connsiteY42" fmla="*/ 489127 h 1161397"/>
              <a:gd name="connsiteX43" fmla="*/ 2516783 w 6884912"/>
              <a:gd name="connsiteY43" fmla="*/ 485473 h 1161397"/>
              <a:gd name="connsiteX44" fmla="*/ 2534360 w 6884912"/>
              <a:gd name="connsiteY44" fmla="*/ 480064 h 1161397"/>
              <a:gd name="connsiteX45" fmla="*/ 2536691 w 6884912"/>
              <a:gd name="connsiteY45" fmla="*/ 467018 h 1161397"/>
              <a:gd name="connsiteX46" fmla="*/ 2561265 w 6884912"/>
              <a:gd name="connsiteY46" fmla="*/ 450623 h 1161397"/>
              <a:gd name="connsiteX47" fmla="*/ 2594349 w 6884912"/>
              <a:gd name="connsiteY47" fmla="*/ 443884 h 1161397"/>
              <a:gd name="connsiteX48" fmla="*/ 2754324 w 6884912"/>
              <a:gd name="connsiteY48" fmla="*/ 424766 h 1161397"/>
              <a:gd name="connsiteX49" fmla="*/ 2848470 w 6884912"/>
              <a:gd name="connsiteY49" fmla="*/ 405966 h 1161397"/>
              <a:gd name="connsiteX50" fmla="*/ 2881772 w 6884912"/>
              <a:gd name="connsiteY50" fmla="*/ 387260 h 1161397"/>
              <a:gd name="connsiteX51" fmla="*/ 2929932 w 6884912"/>
              <a:gd name="connsiteY51" fmla="*/ 368912 h 1161397"/>
              <a:gd name="connsiteX52" fmla="*/ 3013020 w 6884912"/>
              <a:gd name="connsiteY52" fmla="*/ 327578 h 1161397"/>
              <a:gd name="connsiteX53" fmla="*/ 3222191 w 6884912"/>
              <a:gd name="connsiteY53" fmla="*/ 307887 h 1161397"/>
              <a:gd name="connsiteX54" fmla="*/ 3227953 w 6884912"/>
              <a:gd name="connsiteY54" fmla="*/ 297650 h 1161397"/>
              <a:gd name="connsiteX55" fmla="*/ 3510042 w 6884912"/>
              <a:gd name="connsiteY55" fmla="*/ 311820 h 1161397"/>
              <a:gd name="connsiteX56" fmla="*/ 3626773 w 6884912"/>
              <a:gd name="connsiteY56" fmla="*/ 290452 h 1161397"/>
              <a:gd name="connsiteX57" fmla="*/ 3666217 w 6884912"/>
              <a:gd name="connsiteY57" fmla="*/ 273255 h 1161397"/>
              <a:gd name="connsiteX58" fmla="*/ 3732427 w 6884912"/>
              <a:gd name="connsiteY58" fmla="*/ 245039 h 1161397"/>
              <a:gd name="connsiteX59" fmla="*/ 3777022 w 6884912"/>
              <a:gd name="connsiteY59" fmla="*/ 200276 h 1161397"/>
              <a:gd name="connsiteX60" fmla="*/ 3791246 w 6884912"/>
              <a:gd name="connsiteY60" fmla="*/ 189996 h 1161397"/>
              <a:gd name="connsiteX61" fmla="*/ 3819864 w 6884912"/>
              <a:gd name="connsiteY61" fmla="*/ 194605 h 1161397"/>
              <a:gd name="connsiteX62" fmla="*/ 3830398 w 6884912"/>
              <a:gd name="connsiteY62" fmla="*/ 188383 h 1161397"/>
              <a:gd name="connsiteX63" fmla="*/ 3834360 w 6884912"/>
              <a:gd name="connsiteY63" fmla="*/ 188992 h 1161397"/>
              <a:gd name="connsiteX64" fmla="*/ 3843715 w 6884912"/>
              <a:gd name="connsiteY64" fmla="*/ 188752 h 1161397"/>
              <a:gd name="connsiteX65" fmla="*/ 3842609 w 6884912"/>
              <a:gd name="connsiteY65" fmla="*/ 197386 h 1161397"/>
              <a:gd name="connsiteX66" fmla="*/ 3853961 w 6884912"/>
              <a:gd name="connsiteY66" fmla="*/ 213380 h 1161397"/>
              <a:gd name="connsiteX67" fmla="*/ 3907640 w 6884912"/>
              <a:gd name="connsiteY67" fmla="*/ 207568 h 1161397"/>
              <a:gd name="connsiteX68" fmla="*/ 3910449 w 6884912"/>
              <a:gd name="connsiteY68" fmla="*/ 197808 h 1161397"/>
              <a:gd name="connsiteX69" fmla="*/ 3917197 w 6884912"/>
              <a:gd name="connsiteY69" fmla="*/ 196121 h 1161397"/>
              <a:gd name="connsiteX70" fmla="*/ 3922400 w 6884912"/>
              <a:gd name="connsiteY70" fmla="*/ 205056 h 1161397"/>
              <a:gd name="connsiteX71" fmla="*/ 4013061 w 6884912"/>
              <a:gd name="connsiteY71" fmla="*/ 224874 h 1161397"/>
              <a:gd name="connsiteX72" fmla="*/ 4220717 w 6884912"/>
              <a:gd name="connsiteY72" fmla="*/ 192946 h 1161397"/>
              <a:gd name="connsiteX73" fmla="*/ 4228802 w 6884912"/>
              <a:gd name="connsiteY73" fmla="*/ 201468 h 1161397"/>
              <a:gd name="connsiteX74" fmla="*/ 4289361 w 6884912"/>
              <a:gd name="connsiteY74" fmla="*/ 196642 h 1161397"/>
              <a:gd name="connsiteX75" fmla="*/ 4498913 w 6884912"/>
              <a:gd name="connsiteY75" fmla="*/ 118915 h 1161397"/>
              <a:gd name="connsiteX76" fmla="*/ 4617330 w 6884912"/>
              <a:gd name="connsiteY76" fmla="*/ 111163 h 1161397"/>
              <a:gd name="connsiteX77" fmla="*/ 4659778 w 6884912"/>
              <a:gd name="connsiteY77" fmla="*/ 118219 h 1161397"/>
              <a:gd name="connsiteX78" fmla="*/ 4730870 w 6884912"/>
              <a:gd name="connsiteY78" fmla="*/ 129432 h 1161397"/>
              <a:gd name="connsiteX79" fmla="*/ 4844073 w 6884912"/>
              <a:gd name="connsiteY79" fmla="*/ 161768 h 1161397"/>
              <a:gd name="connsiteX80" fmla="*/ 4856454 w 6884912"/>
              <a:gd name="connsiteY80" fmla="*/ 130488 h 1161397"/>
              <a:gd name="connsiteX81" fmla="*/ 4920038 w 6884912"/>
              <a:gd name="connsiteY81" fmla="*/ 140418 h 1161397"/>
              <a:gd name="connsiteX82" fmla="*/ 5016639 w 6884912"/>
              <a:gd name="connsiteY82" fmla="*/ 158905 h 1161397"/>
              <a:gd name="connsiteX83" fmla="*/ 5072009 w 6884912"/>
              <a:gd name="connsiteY83" fmla="*/ 161502 h 1161397"/>
              <a:gd name="connsiteX84" fmla="*/ 5223626 w 6884912"/>
              <a:gd name="connsiteY84" fmla="*/ 177356 h 1161397"/>
              <a:gd name="connsiteX85" fmla="*/ 5375773 w 6884912"/>
              <a:gd name="connsiteY85" fmla="*/ 199913 h 1161397"/>
              <a:gd name="connsiteX86" fmla="*/ 5467502 w 6884912"/>
              <a:gd name="connsiteY86" fmla="*/ 250963 h 1161397"/>
              <a:gd name="connsiteX87" fmla="*/ 5592395 w 6884912"/>
              <a:gd name="connsiteY87" fmla="*/ 265434 h 1161397"/>
              <a:gd name="connsiteX88" fmla="*/ 5613532 w 6884912"/>
              <a:gd name="connsiteY88" fmla="*/ 273379 h 1161397"/>
              <a:gd name="connsiteX89" fmla="*/ 5642173 w 6884912"/>
              <a:gd name="connsiteY89" fmla="*/ 266904 h 1161397"/>
              <a:gd name="connsiteX90" fmla="*/ 5756910 w 6884912"/>
              <a:gd name="connsiteY90" fmla="*/ 239211 h 1161397"/>
              <a:gd name="connsiteX91" fmla="*/ 5846667 w 6884912"/>
              <a:gd name="connsiteY91" fmla="*/ 201786 h 1161397"/>
              <a:gd name="connsiteX92" fmla="*/ 5960732 w 6884912"/>
              <a:gd name="connsiteY92" fmla="*/ 220708 h 1161397"/>
              <a:gd name="connsiteX93" fmla="*/ 6029542 w 6884912"/>
              <a:gd name="connsiteY93" fmla="*/ 210339 h 1161397"/>
              <a:gd name="connsiteX94" fmla="*/ 6141123 w 6884912"/>
              <a:gd name="connsiteY94" fmla="*/ 159923 h 1161397"/>
              <a:gd name="connsiteX95" fmla="*/ 6290640 w 6884912"/>
              <a:gd name="connsiteY95" fmla="*/ 167441 h 1161397"/>
              <a:gd name="connsiteX96" fmla="*/ 6322806 w 6884912"/>
              <a:gd name="connsiteY96" fmla="*/ 213293 h 1161397"/>
              <a:gd name="connsiteX97" fmla="*/ 6380420 w 6884912"/>
              <a:gd name="connsiteY97" fmla="*/ 173195 h 1161397"/>
              <a:gd name="connsiteX98" fmla="*/ 6507891 w 6884912"/>
              <a:gd name="connsiteY98" fmla="*/ 118474 h 1161397"/>
              <a:gd name="connsiteX99" fmla="*/ 6571807 w 6884912"/>
              <a:gd name="connsiteY99" fmla="*/ 98636 h 1161397"/>
              <a:gd name="connsiteX100" fmla="*/ 6671880 w 6884912"/>
              <a:gd name="connsiteY100" fmla="*/ 82931 h 1161397"/>
              <a:gd name="connsiteX101" fmla="*/ 6702266 w 6884912"/>
              <a:gd name="connsiteY101" fmla="*/ 75470 h 1161397"/>
              <a:gd name="connsiteX102" fmla="*/ 6845802 w 6884912"/>
              <a:gd name="connsiteY102" fmla="*/ 24496 h 1161397"/>
              <a:gd name="connsiteX103" fmla="*/ 6884912 w 6884912"/>
              <a:gd name="connsiteY103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548162 w 6884912"/>
              <a:gd name="connsiteY7" fmla="*/ 984908 h 1161397"/>
              <a:gd name="connsiteX8" fmla="*/ 651408 w 6884912"/>
              <a:gd name="connsiteY8" fmla="*/ 984938 h 1161397"/>
              <a:gd name="connsiteX9" fmla="*/ 723108 w 6884912"/>
              <a:gd name="connsiteY9" fmla="*/ 941904 h 1161397"/>
              <a:gd name="connsiteX10" fmla="*/ 797699 w 6884912"/>
              <a:gd name="connsiteY10" fmla="*/ 931362 h 1161397"/>
              <a:gd name="connsiteX11" fmla="*/ 843359 w 6884912"/>
              <a:gd name="connsiteY11" fmla="*/ 910894 h 1161397"/>
              <a:gd name="connsiteX12" fmla="*/ 965215 w 6884912"/>
              <a:gd name="connsiteY12" fmla="*/ 846701 h 1161397"/>
              <a:gd name="connsiteX13" fmla="*/ 1085080 w 6884912"/>
              <a:gd name="connsiteY13" fmla="*/ 776086 h 1161397"/>
              <a:gd name="connsiteX14" fmla="*/ 1131224 w 6884912"/>
              <a:gd name="connsiteY14" fmla="*/ 706160 h 1161397"/>
              <a:gd name="connsiteX15" fmla="*/ 1138051 w 6884912"/>
              <a:gd name="connsiteY15" fmla="*/ 702034 h 1161397"/>
              <a:gd name="connsiteX16" fmla="*/ 1158800 w 6884912"/>
              <a:gd name="connsiteY16" fmla="*/ 700004 h 1161397"/>
              <a:gd name="connsiteX17" fmla="*/ 1166947 w 6884912"/>
              <a:gd name="connsiteY17" fmla="*/ 700762 h 1161397"/>
              <a:gd name="connsiteX18" fmla="*/ 1178135 w 6884912"/>
              <a:gd name="connsiteY18" fmla="*/ 698631 h 1161397"/>
              <a:gd name="connsiteX19" fmla="*/ 1178301 w 6884912"/>
              <a:gd name="connsiteY19" fmla="*/ 698094 h 1161397"/>
              <a:gd name="connsiteX20" fmla="*/ 1242716 w 6884912"/>
              <a:gd name="connsiteY20" fmla="*/ 698052 h 1161397"/>
              <a:gd name="connsiteX21" fmla="*/ 1299977 w 6884912"/>
              <a:gd name="connsiteY21" fmla="*/ 639196 h 1161397"/>
              <a:gd name="connsiteX22" fmla="*/ 1326190 w 6884912"/>
              <a:gd name="connsiteY22" fmla="*/ 625955 h 1161397"/>
              <a:gd name="connsiteX23" fmla="*/ 1339600 w 6884912"/>
              <a:gd name="connsiteY23" fmla="*/ 616295 h 1161397"/>
              <a:gd name="connsiteX24" fmla="*/ 1340054 w 6884912"/>
              <a:gd name="connsiteY24" fmla="*/ 614022 h 1161397"/>
              <a:gd name="connsiteX25" fmla="*/ 1391606 w 6884912"/>
              <a:gd name="connsiteY25" fmla="*/ 615229 h 1161397"/>
              <a:gd name="connsiteX26" fmla="*/ 1397565 w 6884912"/>
              <a:gd name="connsiteY26" fmla="*/ 611490 h 1161397"/>
              <a:gd name="connsiteX27" fmla="*/ 1432302 w 6884912"/>
              <a:gd name="connsiteY27" fmla="*/ 617267 h 1161397"/>
              <a:gd name="connsiteX28" fmla="*/ 1449644 w 6884912"/>
              <a:gd name="connsiteY28" fmla="*/ 617591 h 1161397"/>
              <a:gd name="connsiteX29" fmla="*/ 1455793 w 6884912"/>
              <a:gd name="connsiteY29" fmla="*/ 623174 h 1161397"/>
              <a:gd name="connsiteX30" fmla="*/ 1480758 w 6884912"/>
              <a:gd name="connsiteY30" fmla="*/ 620863 h 1161397"/>
              <a:gd name="connsiteX31" fmla="*/ 1483154 w 6884912"/>
              <a:gd name="connsiteY31" fmla="*/ 618527 h 1161397"/>
              <a:gd name="connsiteX32" fmla="*/ 1505495 w 6884912"/>
              <a:gd name="connsiteY32" fmla="*/ 624325 h 1161397"/>
              <a:gd name="connsiteX33" fmla="*/ 1526340 w 6884912"/>
              <a:gd name="connsiteY33" fmla="*/ 638496 h 1161397"/>
              <a:gd name="connsiteX34" fmla="*/ 1731986 w 6884912"/>
              <a:gd name="connsiteY34" fmla="*/ 589682 h 1161397"/>
              <a:gd name="connsiteX35" fmla="*/ 1927935 w 6884912"/>
              <a:gd name="connsiteY35" fmla="*/ 628540 h 1161397"/>
              <a:gd name="connsiteX36" fmla="*/ 2039075 w 6884912"/>
              <a:gd name="connsiteY36" fmla="*/ 599964 h 1161397"/>
              <a:gd name="connsiteX37" fmla="*/ 2066980 w 6884912"/>
              <a:gd name="connsiteY37" fmla="*/ 550413 h 1161397"/>
              <a:gd name="connsiteX38" fmla="*/ 2352236 w 6884912"/>
              <a:gd name="connsiteY38" fmla="*/ 519602 h 1161397"/>
              <a:gd name="connsiteX39" fmla="*/ 2420791 w 6884912"/>
              <a:gd name="connsiteY39" fmla="*/ 492826 h 1161397"/>
              <a:gd name="connsiteX40" fmla="*/ 2489932 w 6884912"/>
              <a:gd name="connsiteY40" fmla="*/ 507864 h 1161397"/>
              <a:gd name="connsiteX41" fmla="*/ 2512917 w 6884912"/>
              <a:gd name="connsiteY41" fmla="*/ 489127 h 1161397"/>
              <a:gd name="connsiteX42" fmla="*/ 2516783 w 6884912"/>
              <a:gd name="connsiteY42" fmla="*/ 485473 h 1161397"/>
              <a:gd name="connsiteX43" fmla="*/ 2534360 w 6884912"/>
              <a:gd name="connsiteY43" fmla="*/ 480064 h 1161397"/>
              <a:gd name="connsiteX44" fmla="*/ 2536691 w 6884912"/>
              <a:gd name="connsiteY44" fmla="*/ 467018 h 1161397"/>
              <a:gd name="connsiteX45" fmla="*/ 2561265 w 6884912"/>
              <a:gd name="connsiteY45" fmla="*/ 450623 h 1161397"/>
              <a:gd name="connsiteX46" fmla="*/ 2594349 w 6884912"/>
              <a:gd name="connsiteY46" fmla="*/ 443884 h 1161397"/>
              <a:gd name="connsiteX47" fmla="*/ 2754324 w 6884912"/>
              <a:gd name="connsiteY47" fmla="*/ 424766 h 1161397"/>
              <a:gd name="connsiteX48" fmla="*/ 2848470 w 6884912"/>
              <a:gd name="connsiteY48" fmla="*/ 405966 h 1161397"/>
              <a:gd name="connsiteX49" fmla="*/ 2881772 w 6884912"/>
              <a:gd name="connsiteY49" fmla="*/ 387260 h 1161397"/>
              <a:gd name="connsiteX50" fmla="*/ 2929932 w 6884912"/>
              <a:gd name="connsiteY50" fmla="*/ 368912 h 1161397"/>
              <a:gd name="connsiteX51" fmla="*/ 3013020 w 6884912"/>
              <a:gd name="connsiteY51" fmla="*/ 327578 h 1161397"/>
              <a:gd name="connsiteX52" fmla="*/ 3222191 w 6884912"/>
              <a:gd name="connsiteY52" fmla="*/ 307887 h 1161397"/>
              <a:gd name="connsiteX53" fmla="*/ 3227953 w 6884912"/>
              <a:gd name="connsiteY53" fmla="*/ 297650 h 1161397"/>
              <a:gd name="connsiteX54" fmla="*/ 3510042 w 6884912"/>
              <a:gd name="connsiteY54" fmla="*/ 311820 h 1161397"/>
              <a:gd name="connsiteX55" fmla="*/ 3626773 w 6884912"/>
              <a:gd name="connsiteY55" fmla="*/ 290452 h 1161397"/>
              <a:gd name="connsiteX56" fmla="*/ 3666217 w 6884912"/>
              <a:gd name="connsiteY56" fmla="*/ 273255 h 1161397"/>
              <a:gd name="connsiteX57" fmla="*/ 3732427 w 6884912"/>
              <a:gd name="connsiteY57" fmla="*/ 245039 h 1161397"/>
              <a:gd name="connsiteX58" fmla="*/ 3777022 w 6884912"/>
              <a:gd name="connsiteY58" fmla="*/ 200276 h 1161397"/>
              <a:gd name="connsiteX59" fmla="*/ 3791246 w 6884912"/>
              <a:gd name="connsiteY59" fmla="*/ 189996 h 1161397"/>
              <a:gd name="connsiteX60" fmla="*/ 3819864 w 6884912"/>
              <a:gd name="connsiteY60" fmla="*/ 194605 h 1161397"/>
              <a:gd name="connsiteX61" fmla="*/ 3830398 w 6884912"/>
              <a:gd name="connsiteY61" fmla="*/ 188383 h 1161397"/>
              <a:gd name="connsiteX62" fmla="*/ 3834360 w 6884912"/>
              <a:gd name="connsiteY62" fmla="*/ 188992 h 1161397"/>
              <a:gd name="connsiteX63" fmla="*/ 3843715 w 6884912"/>
              <a:gd name="connsiteY63" fmla="*/ 188752 h 1161397"/>
              <a:gd name="connsiteX64" fmla="*/ 3842609 w 6884912"/>
              <a:gd name="connsiteY64" fmla="*/ 197386 h 1161397"/>
              <a:gd name="connsiteX65" fmla="*/ 3853961 w 6884912"/>
              <a:gd name="connsiteY65" fmla="*/ 213380 h 1161397"/>
              <a:gd name="connsiteX66" fmla="*/ 3907640 w 6884912"/>
              <a:gd name="connsiteY66" fmla="*/ 207568 h 1161397"/>
              <a:gd name="connsiteX67" fmla="*/ 3910449 w 6884912"/>
              <a:gd name="connsiteY67" fmla="*/ 197808 h 1161397"/>
              <a:gd name="connsiteX68" fmla="*/ 3917197 w 6884912"/>
              <a:gd name="connsiteY68" fmla="*/ 196121 h 1161397"/>
              <a:gd name="connsiteX69" fmla="*/ 3922400 w 6884912"/>
              <a:gd name="connsiteY69" fmla="*/ 205056 h 1161397"/>
              <a:gd name="connsiteX70" fmla="*/ 4013061 w 6884912"/>
              <a:gd name="connsiteY70" fmla="*/ 224874 h 1161397"/>
              <a:gd name="connsiteX71" fmla="*/ 4220717 w 6884912"/>
              <a:gd name="connsiteY71" fmla="*/ 192946 h 1161397"/>
              <a:gd name="connsiteX72" fmla="*/ 4228802 w 6884912"/>
              <a:gd name="connsiteY72" fmla="*/ 201468 h 1161397"/>
              <a:gd name="connsiteX73" fmla="*/ 4289361 w 6884912"/>
              <a:gd name="connsiteY73" fmla="*/ 196642 h 1161397"/>
              <a:gd name="connsiteX74" fmla="*/ 4498913 w 6884912"/>
              <a:gd name="connsiteY74" fmla="*/ 118915 h 1161397"/>
              <a:gd name="connsiteX75" fmla="*/ 4617330 w 6884912"/>
              <a:gd name="connsiteY75" fmla="*/ 111163 h 1161397"/>
              <a:gd name="connsiteX76" fmla="*/ 4659778 w 6884912"/>
              <a:gd name="connsiteY76" fmla="*/ 118219 h 1161397"/>
              <a:gd name="connsiteX77" fmla="*/ 4730870 w 6884912"/>
              <a:gd name="connsiteY77" fmla="*/ 129432 h 1161397"/>
              <a:gd name="connsiteX78" fmla="*/ 4844073 w 6884912"/>
              <a:gd name="connsiteY78" fmla="*/ 161768 h 1161397"/>
              <a:gd name="connsiteX79" fmla="*/ 4856454 w 6884912"/>
              <a:gd name="connsiteY79" fmla="*/ 130488 h 1161397"/>
              <a:gd name="connsiteX80" fmla="*/ 4920038 w 6884912"/>
              <a:gd name="connsiteY80" fmla="*/ 140418 h 1161397"/>
              <a:gd name="connsiteX81" fmla="*/ 5016639 w 6884912"/>
              <a:gd name="connsiteY81" fmla="*/ 158905 h 1161397"/>
              <a:gd name="connsiteX82" fmla="*/ 5072009 w 6884912"/>
              <a:gd name="connsiteY82" fmla="*/ 161502 h 1161397"/>
              <a:gd name="connsiteX83" fmla="*/ 5223626 w 6884912"/>
              <a:gd name="connsiteY83" fmla="*/ 177356 h 1161397"/>
              <a:gd name="connsiteX84" fmla="*/ 5375773 w 6884912"/>
              <a:gd name="connsiteY84" fmla="*/ 199913 h 1161397"/>
              <a:gd name="connsiteX85" fmla="*/ 5467502 w 6884912"/>
              <a:gd name="connsiteY85" fmla="*/ 250963 h 1161397"/>
              <a:gd name="connsiteX86" fmla="*/ 5592395 w 6884912"/>
              <a:gd name="connsiteY86" fmla="*/ 265434 h 1161397"/>
              <a:gd name="connsiteX87" fmla="*/ 5613532 w 6884912"/>
              <a:gd name="connsiteY87" fmla="*/ 273379 h 1161397"/>
              <a:gd name="connsiteX88" fmla="*/ 5642173 w 6884912"/>
              <a:gd name="connsiteY88" fmla="*/ 266904 h 1161397"/>
              <a:gd name="connsiteX89" fmla="*/ 5756910 w 6884912"/>
              <a:gd name="connsiteY89" fmla="*/ 239211 h 1161397"/>
              <a:gd name="connsiteX90" fmla="*/ 5846667 w 6884912"/>
              <a:gd name="connsiteY90" fmla="*/ 201786 h 1161397"/>
              <a:gd name="connsiteX91" fmla="*/ 5960732 w 6884912"/>
              <a:gd name="connsiteY91" fmla="*/ 220708 h 1161397"/>
              <a:gd name="connsiteX92" fmla="*/ 6029542 w 6884912"/>
              <a:gd name="connsiteY92" fmla="*/ 210339 h 1161397"/>
              <a:gd name="connsiteX93" fmla="*/ 6141123 w 6884912"/>
              <a:gd name="connsiteY93" fmla="*/ 159923 h 1161397"/>
              <a:gd name="connsiteX94" fmla="*/ 6290640 w 6884912"/>
              <a:gd name="connsiteY94" fmla="*/ 167441 h 1161397"/>
              <a:gd name="connsiteX95" fmla="*/ 6322806 w 6884912"/>
              <a:gd name="connsiteY95" fmla="*/ 213293 h 1161397"/>
              <a:gd name="connsiteX96" fmla="*/ 6380420 w 6884912"/>
              <a:gd name="connsiteY96" fmla="*/ 173195 h 1161397"/>
              <a:gd name="connsiteX97" fmla="*/ 6507891 w 6884912"/>
              <a:gd name="connsiteY97" fmla="*/ 118474 h 1161397"/>
              <a:gd name="connsiteX98" fmla="*/ 6571807 w 6884912"/>
              <a:gd name="connsiteY98" fmla="*/ 98636 h 1161397"/>
              <a:gd name="connsiteX99" fmla="*/ 6671880 w 6884912"/>
              <a:gd name="connsiteY99" fmla="*/ 82931 h 1161397"/>
              <a:gd name="connsiteX100" fmla="*/ 6702266 w 6884912"/>
              <a:gd name="connsiteY100" fmla="*/ 75470 h 1161397"/>
              <a:gd name="connsiteX101" fmla="*/ 6845802 w 6884912"/>
              <a:gd name="connsiteY101" fmla="*/ 24496 h 1161397"/>
              <a:gd name="connsiteX102" fmla="*/ 6884912 w 6884912"/>
              <a:gd name="connsiteY102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548162 w 6884912"/>
              <a:gd name="connsiteY7" fmla="*/ 984908 h 1161397"/>
              <a:gd name="connsiteX8" fmla="*/ 651408 w 6884912"/>
              <a:gd name="connsiteY8" fmla="*/ 984938 h 1161397"/>
              <a:gd name="connsiteX9" fmla="*/ 723108 w 6884912"/>
              <a:gd name="connsiteY9" fmla="*/ 941904 h 1161397"/>
              <a:gd name="connsiteX10" fmla="*/ 797699 w 6884912"/>
              <a:gd name="connsiteY10" fmla="*/ 931362 h 1161397"/>
              <a:gd name="connsiteX11" fmla="*/ 843359 w 6884912"/>
              <a:gd name="connsiteY11" fmla="*/ 910894 h 1161397"/>
              <a:gd name="connsiteX12" fmla="*/ 965215 w 6884912"/>
              <a:gd name="connsiteY12" fmla="*/ 846701 h 1161397"/>
              <a:gd name="connsiteX13" fmla="*/ 1085080 w 6884912"/>
              <a:gd name="connsiteY13" fmla="*/ 776086 h 1161397"/>
              <a:gd name="connsiteX14" fmla="*/ 1131224 w 6884912"/>
              <a:gd name="connsiteY14" fmla="*/ 706160 h 1161397"/>
              <a:gd name="connsiteX15" fmla="*/ 1138051 w 6884912"/>
              <a:gd name="connsiteY15" fmla="*/ 702034 h 1161397"/>
              <a:gd name="connsiteX16" fmla="*/ 1166947 w 6884912"/>
              <a:gd name="connsiteY16" fmla="*/ 700762 h 1161397"/>
              <a:gd name="connsiteX17" fmla="*/ 1178135 w 6884912"/>
              <a:gd name="connsiteY17" fmla="*/ 698631 h 1161397"/>
              <a:gd name="connsiteX18" fmla="*/ 1178301 w 6884912"/>
              <a:gd name="connsiteY18" fmla="*/ 698094 h 1161397"/>
              <a:gd name="connsiteX19" fmla="*/ 1242716 w 6884912"/>
              <a:gd name="connsiteY19" fmla="*/ 698052 h 1161397"/>
              <a:gd name="connsiteX20" fmla="*/ 1299977 w 6884912"/>
              <a:gd name="connsiteY20" fmla="*/ 639196 h 1161397"/>
              <a:gd name="connsiteX21" fmla="*/ 1326190 w 6884912"/>
              <a:gd name="connsiteY21" fmla="*/ 625955 h 1161397"/>
              <a:gd name="connsiteX22" fmla="*/ 1339600 w 6884912"/>
              <a:gd name="connsiteY22" fmla="*/ 616295 h 1161397"/>
              <a:gd name="connsiteX23" fmla="*/ 1340054 w 6884912"/>
              <a:gd name="connsiteY23" fmla="*/ 614022 h 1161397"/>
              <a:gd name="connsiteX24" fmla="*/ 1391606 w 6884912"/>
              <a:gd name="connsiteY24" fmla="*/ 615229 h 1161397"/>
              <a:gd name="connsiteX25" fmla="*/ 1397565 w 6884912"/>
              <a:gd name="connsiteY25" fmla="*/ 611490 h 1161397"/>
              <a:gd name="connsiteX26" fmla="*/ 1432302 w 6884912"/>
              <a:gd name="connsiteY26" fmla="*/ 617267 h 1161397"/>
              <a:gd name="connsiteX27" fmla="*/ 1449644 w 6884912"/>
              <a:gd name="connsiteY27" fmla="*/ 617591 h 1161397"/>
              <a:gd name="connsiteX28" fmla="*/ 1455793 w 6884912"/>
              <a:gd name="connsiteY28" fmla="*/ 623174 h 1161397"/>
              <a:gd name="connsiteX29" fmla="*/ 1480758 w 6884912"/>
              <a:gd name="connsiteY29" fmla="*/ 620863 h 1161397"/>
              <a:gd name="connsiteX30" fmla="*/ 1483154 w 6884912"/>
              <a:gd name="connsiteY30" fmla="*/ 618527 h 1161397"/>
              <a:gd name="connsiteX31" fmla="*/ 1505495 w 6884912"/>
              <a:gd name="connsiteY31" fmla="*/ 624325 h 1161397"/>
              <a:gd name="connsiteX32" fmla="*/ 1526340 w 6884912"/>
              <a:gd name="connsiteY32" fmla="*/ 638496 h 1161397"/>
              <a:gd name="connsiteX33" fmla="*/ 1731986 w 6884912"/>
              <a:gd name="connsiteY33" fmla="*/ 589682 h 1161397"/>
              <a:gd name="connsiteX34" fmla="*/ 1927935 w 6884912"/>
              <a:gd name="connsiteY34" fmla="*/ 628540 h 1161397"/>
              <a:gd name="connsiteX35" fmla="*/ 2039075 w 6884912"/>
              <a:gd name="connsiteY35" fmla="*/ 599964 h 1161397"/>
              <a:gd name="connsiteX36" fmla="*/ 2066980 w 6884912"/>
              <a:gd name="connsiteY36" fmla="*/ 550413 h 1161397"/>
              <a:gd name="connsiteX37" fmla="*/ 2352236 w 6884912"/>
              <a:gd name="connsiteY37" fmla="*/ 519602 h 1161397"/>
              <a:gd name="connsiteX38" fmla="*/ 2420791 w 6884912"/>
              <a:gd name="connsiteY38" fmla="*/ 492826 h 1161397"/>
              <a:gd name="connsiteX39" fmla="*/ 2489932 w 6884912"/>
              <a:gd name="connsiteY39" fmla="*/ 507864 h 1161397"/>
              <a:gd name="connsiteX40" fmla="*/ 2512917 w 6884912"/>
              <a:gd name="connsiteY40" fmla="*/ 489127 h 1161397"/>
              <a:gd name="connsiteX41" fmla="*/ 2516783 w 6884912"/>
              <a:gd name="connsiteY41" fmla="*/ 485473 h 1161397"/>
              <a:gd name="connsiteX42" fmla="*/ 2534360 w 6884912"/>
              <a:gd name="connsiteY42" fmla="*/ 480064 h 1161397"/>
              <a:gd name="connsiteX43" fmla="*/ 2536691 w 6884912"/>
              <a:gd name="connsiteY43" fmla="*/ 467018 h 1161397"/>
              <a:gd name="connsiteX44" fmla="*/ 2561265 w 6884912"/>
              <a:gd name="connsiteY44" fmla="*/ 450623 h 1161397"/>
              <a:gd name="connsiteX45" fmla="*/ 2594349 w 6884912"/>
              <a:gd name="connsiteY45" fmla="*/ 443884 h 1161397"/>
              <a:gd name="connsiteX46" fmla="*/ 2754324 w 6884912"/>
              <a:gd name="connsiteY46" fmla="*/ 424766 h 1161397"/>
              <a:gd name="connsiteX47" fmla="*/ 2848470 w 6884912"/>
              <a:gd name="connsiteY47" fmla="*/ 405966 h 1161397"/>
              <a:gd name="connsiteX48" fmla="*/ 2881772 w 6884912"/>
              <a:gd name="connsiteY48" fmla="*/ 387260 h 1161397"/>
              <a:gd name="connsiteX49" fmla="*/ 2929932 w 6884912"/>
              <a:gd name="connsiteY49" fmla="*/ 368912 h 1161397"/>
              <a:gd name="connsiteX50" fmla="*/ 3013020 w 6884912"/>
              <a:gd name="connsiteY50" fmla="*/ 327578 h 1161397"/>
              <a:gd name="connsiteX51" fmla="*/ 3222191 w 6884912"/>
              <a:gd name="connsiteY51" fmla="*/ 307887 h 1161397"/>
              <a:gd name="connsiteX52" fmla="*/ 3227953 w 6884912"/>
              <a:gd name="connsiteY52" fmla="*/ 297650 h 1161397"/>
              <a:gd name="connsiteX53" fmla="*/ 3510042 w 6884912"/>
              <a:gd name="connsiteY53" fmla="*/ 311820 h 1161397"/>
              <a:gd name="connsiteX54" fmla="*/ 3626773 w 6884912"/>
              <a:gd name="connsiteY54" fmla="*/ 290452 h 1161397"/>
              <a:gd name="connsiteX55" fmla="*/ 3666217 w 6884912"/>
              <a:gd name="connsiteY55" fmla="*/ 273255 h 1161397"/>
              <a:gd name="connsiteX56" fmla="*/ 3732427 w 6884912"/>
              <a:gd name="connsiteY56" fmla="*/ 245039 h 1161397"/>
              <a:gd name="connsiteX57" fmla="*/ 3777022 w 6884912"/>
              <a:gd name="connsiteY57" fmla="*/ 200276 h 1161397"/>
              <a:gd name="connsiteX58" fmla="*/ 3791246 w 6884912"/>
              <a:gd name="connsiteY58" fmla="*/ 189996 h 1161397"/>
              <a:gd name="connsiteX59" fmla="*/ 3819864 w 6884912"/>
              <a:gd name="connsiteY59" fmla="*/ 194605 h 1161397"/>
              <a:gd name="connsiteX60" fmla="*/ 3830398 w 6884912"/>
              <a:gd name="connsiteY60" fmla="*/ 188383 h 1161397"/>
              <a:gd name="connsiteX61" fmla="*/ 3834360 w 6884912"/>
              <a:gd name="connsiteY61" fmla="*/ 188992 h 1161397"/>
              <a:gd name="connsiteX62" fmla="*/ 3843715 w 6884912"/>
              <a:gd name="connsiteY62" fmla="*/ 188752 h 1161397"/>
              <a:gd name="connsiteX63" fmla="*/ 3842609 w 6884912"/>
              <a:gd name="connsiteY63" fmla="*/ 197386 h 1161397"/>
              <a:gd name="connsiteX64" fmla="*/ 3853961 w 6884912"/>
              <a:gd name="connsiteY64" fmla="*/ 213380 h 1161397"/>
              <a:gd name="connsiteX65" fmla="*/ 3907640 w 6884912"/>
              <a:gd name="connsiteY65" fmla="*/ 207568 h 1161397"/>
              <a:gd name="connsiteX66" fmla="*/ 3910449 w 6884912"/>
              <a:gd name="connsiteY66" fmla="*/ 197808 h 1161397"/>
              <a:gd name="connsiteX67" fmla="*/ 3917197 w 6884912"/>
              <a:gd name="connsiteY67" fmla="*/ 196121 h 1161397"/>
              <a:gd name="connsiteX68" fmla="*/ 3922400 w 6884912"/>
              <a:gd name="connsiteY68" fmla="*/ 205056 h 1161397"/>
              <a:gd name="connsiteX69" fmla="*/ 4013061 w 6884912"/>
              <a:gd name="connsiteY69" fmla="*/ 224874 h 1161397"/>
              <a:gd name="connsiteX70" fmla="*/ 4220717 w 6884912"/>
              <a:gd name="connsiteY70" fmla="*/ 192946 h 1161397"/>
              <a:gd name="connsiteX71" fmla="*/ 4228802 w 6884912"/>
              <a:gd name="connsiteY71" fmla="*/ 201468 h 1161397"/>
              <a:gd name="connsiteX72" fmla="*/ 4289361 w 6884912"/>
              <a:gd name="connsiteY72" fmla="*/ 196642 h 1161397"/>
              <a:gd name="connsiteX73" fmla="*/ 4498913 w 6884912"/>
              <a:gd name="connsiteY73" fmla="*/ 118915 h 1161397"/>
              <a:gd name="connsiteX74" fmla="*/ 4617330 w 6884912"/>
              <a:gd name="connsiteY74" fmla="*/ 111163 h 1161397"/>
              <a:gd name="connsiteX75" fmla="*/ 4659778 w 6884912"/>
              <a:gd name="connsiteY75" fmla="*/ 118219 h 1161397"/>
              <a:gd name="connsiteX76" fmla="*/ 4730870 w 6884912"/>
              <a:gd name="connsiteY76" fmla="*/ 129432 h 1161397"/>
              <a:gd name="connsiteX77" fmla="*/ 4844073 w 6884912"/>
              <a:gd name="connsiteY77" fmla="*/ 161768 h 1161397"/>
              <a:gd name="connsiteX78" fmla="*/ 4856454 w 6884912"/>
              <a:gd name="connsiteY78" fmla="*/ 130488 h 1161397"/>
              <a:gd name="connsiteX79" fmla="*/ 4920038 w 6884912"/>
              <a:gd name="connsiteY79" fmla="*/ 140418 h 1161397"/>
              <a:gd name="connsiteX80" fmla="*/ 5016639 w 6884912"/>
              <a:gd name="connsiteY80" fmla="*/ 158905 h 1161397"/>
              <a:gd name="connsiteX81" fmla="*/ 5072009 w 6884912"/>
              <a:gd name="connsiteY81" fmla="*/ 161502 h 1161397"/>
              <a:gd name="connsiteX82" fmla="*/ 5223626 w 6884912"/>
              <a:gd name="connsiteY82" fmla="*/ 177356 h 1161397"/>
              <a:gd name="connsiteX83" fmla="*/ 5375773 w 6884912"/>
              <a:gd name="connsiteY83" fmla="*/ 199913 h 1161397"/>
              <a:gd name="connsiteX84" fmla="*/ 5467502 w 6884912"/>
              <a:gd name="connsiteY84" fmla="*/ 250963 h 1161397"/>
              <a:gd name="connsiteX85" fmla="*/ 5592395 w 6884912"/>
              <a:gd name="connsiteY85" fmla="*/ 265434 h 1161397"/>
              <a:gd name="connsiteX86" fmla="*/ 5613532 w 6884912"/>
              <a:gd name="connsiteY86" fmla="*/ 273379 h 1161397"/>
              <a:gd name="connsiteX87" fmla="*/ 5642173 w 6884912"/>
              <a:gd name="connsiteY87" fmla="*/ 266904 h 1161397"/>
              <a:gd name="connsiteX88" fmla="*/ 5756910 w 6884912"/>
              <a:gd name="connsiteY88" fmla="*/ 239211 h 1161397"/>
              <a:gd name="connsiteX89" fmla="*/ 5846667 w 6884912"/>
              <a:gd name="connsiteY89" fmla="*/ 201786 h 1161397"/>
              <a:gd name="connsiteX90" fmla="*/ 5960732 w 6884912"/>
              <a:gd name="connsiteY90" fmla="*/ 220708 h 1161397"/>
              <a:gd name="connsiteX91" fmla="*/ 6029542 w 6884912"/>
              <a:gd name="connsiteY91" fmla="*/ 210339 h 1161397"/>
              <a:gd name="connsiteX92" fmla="*/ 6141123 w 6884912"/>
              <a:gd name="connsiteY92" fmla="*/ 159923 h 1161397"/>
              <a:gd name="connsiteX93" fmla="*/ 6290640 w 6884912"/>
              <a:gd name="connsiteY93" fmla="*/ 167441 h 1161397"/>
              <a:gd name="connsiteX94" fmla="*/ 6322806 w 6884912"/>
              <a:gd name="connsiteY94" fmla="*/ 213293 h 1161397"/>
              <a:gd name="connsiteX95" fmla="*/ 6380420 w 6884912"/>
              <a:gd name="connsiteY95" fmla="*/ 173195 h 1161397"/>
              <a:gd name="connsiteX96" fmla="*/ 6507891 w 6884912"/>
              <a:gd name="connsiteY96" fmla="*/ 118474 h 1161397"/>
              <a:gd name="connsiteX97" fmla="*/ 6571807 w 6884912"/>
              <a:gd name="connsiteY97" fmla="*/ 98636 h 1161397"/>
              <a:gd name="connsiteX98" fmla="*/ 6671880 w 6884912"/>
              <a:gd name="connsiteY98" fmla="*/ 82931 h 1161397"/>
              <a:gd name="connsiteX99" fmla="*/ 6702266 w 6884912"/>
              <a:gd name="connsiteY99" fmla="*/ 75470 h 1161397"/>
              <a:gd name="connsiteX100" fmla="*/ 6845802 w 6884912"/>
              <a:gd name="connsiteY100" fmla="*/ 24496 h 1161397"/>
              <a:gd name="connsiteX101" fmla="*/ 6884912 w 6884912"/>
              <a:gd name="connsiteY101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548162 w 6884912"/>
              <a:gd name="connsiteY7" fmla="*/ 984908 h 1161397"/>
              <a:gd name="connsiteX8" fmla="*/ 651408 w 6884912"/>
              <a:gd name="connsiteY8" fmla="*/ 984938 h 1161397"/>
              <a:gd name="connsiteX9" fmla="*/ 723108 w 6884912"/>
              <a:gd name="connsiteY9" fmla="*/ 941904 h 1161397"/>
              <a:gd name="connsiteX10" fmla="*/ 797699 w 6884912"/>
              <a:gd name="connsiteY10" fmla="*/ 931362 h 1161397"/>
              <a:gd name="connsiteX11" fmla="*/ 843359 w 6884912"/>
              <a:gd name="connsiteY11" fmla="*/ 910894 h 1161397"/>
              <a:gd name="connsiteX12" fmla="*/ 965215 w 6884912"/>
              <a:gd name="connsiteY12" fmla="*/ 846701 h 1161397"/>
              <a:gd name="connsiteX13" fmla="*/ 1085080 w 6884912"/>
              <a:gd name="connsiteY13" fmla="*/ 776086 h 1161397"/>
              <a:gd name="connsiteX14" fmla="*/ 1131224 w 6884912"/>
              <a:gd name="connsiteY14" fmla="*/ 706160 h 1161397"/>
              <a:gd name="connsiteX15" fmla="*/ 1138051 w 6884912"/>
              <a:gd name="connsiteY15" fmla="*/ 702034 h 1161397"/>
              <a:gd name="connsiteX16" fmla="*/ 1178135 w 6884912"/>
              <a:gd name="connsiteY16" fmla="*/ 698631 h 1161397"/>
              <a:gd name="connsiteX17" fmla="*/ 1178301 w 6884912"/>
              <a:gd name="connsiteY17" fmla="*/ 698094 h 1161397"/>
              <a:gd name="connsiteX18" fmla="*/ 1242716 w 6884912"/>
              <a:gd name="connsiteY18" fmla="*/ 698052 h 1161397"/>
              <a:gd name="connsiteX19" fmla="*/ 1299977 w 6884912"/>
              <a:gd name="connsiteY19" fmla="*/ 639196 h 1161397"/>
              <a:gd name="connsiteX20" fmla="*/ 1326190 w 6884912"/>
              <a:gd name="connsiteY20" fmla="*/ 625955 h 1161397"/>
              <a:gd name="connsiteX21" fmla="*/ 1339600 w 6884912"/>
              <a:gd name="connsiteY21" fmla="*/ 616295 h 1161397"/>
              <a:gd name="connsiteX22" fmla="*/ 1340054 w 6884912"/>
              <a:gd name="connsiteY22" fmla="*/ 614022 h 1161397"/>
              <a:gd name="connsiteX23" fmla="*/ 1391606 w 6884912"/>
              <a:gd name="connsiteY23" fmla="*/ 615229 h 1161397"/>
              <a:gd name="connsiteX24" fmla="*/ 1397565 w 6884912"/>
              <a:gd name="connsiteY24" fmla="*/ 611490 h 1161397"/>
              <a:gd name="connsiteX25" fmla="*/ 1432302 w 6884912"/>
              <a:gd name="connsiteY25" fmla="*/ 617267 h 1161397"/>
              <a:gd name="connsiteX26" fmla="*/ 1449644 w 6884912"/>
              <a:gd name="connsiteY26" fmla="*/ 617591 h 1161397"/>
              <a:gd name="connsiteX27" fmla="*/ 1455793 w 6884912"/>
              <a:gd name="connsiteY27" fmla="*/ 623174 h 1161397"/>
              <a:gd name="connsiteX28" fmla="*/ 1480758 w 6884912"/>
              <a:gd name="connsiteY28" fmla="*/ 620863 h 1161397"/>
              <a:gd name="connsiteX29" fmla="*/ 1483154 w 6884912"/>
              <a:gd name="connsiteY29" fmla="*/ 618527 h 1161397"/>
              <a:gd name="connsiteX30" fmla="*/ 1505495 w 6884912"/>
              <a:gd name="connsiteY30" fmla="*/ 624325 h 1161397"/>
              <a:gd name="connsiteX31" fmla="*/ 1526340 w 6884912"/>
              <a:gd name="connsiteY31" fmla="*/ 638496 h 1161397"/>
              <a:gd name="connsiteX32" fmla="*/ 1731986 w 6884912"/>
              <a:gd name="connsiteY32" fmla="*/ 589682 h 1161397"/>
              <a:gd name="connsiteX33" fmla="*/ 1927935 w 6884912"/>
              <a:gd name="connsiteY33" fmla="*/ 628540 h 1161397"/>
              <a:gd name="connsiteX34" fmla="*/ 2039075 w 6884912"/>
              <a:gd name="connsiteY34" fmla="*/ 599964 h 1161397"/>
              <a:gd name="connsiteX35" fmla="*/ 2066980 w 6884912"/>
              <a:gd name="connsiteY35" fmla="*/ 550413 h 1161397"/>
              <a:gd name="connsiteX36" fmla="*/ 2352236 w 6884912"/>
              <a:gd name="connsiteY36" fmla="*/ 519602 h 1161397"/>
              <a:gd name="connsiteX37" fmla="*/ 2420791 w 6884912"/>
              <a:gd name="connsiteY37" fmla="*/ 492826 h 1161397"/>
              <a:gd name="connsiteX38" fmla="*/ 2489932 w 6884912"/>
              <a:gd name="connsiteY38" fmla="*/ 507864 h 1161397"/>
              <a:gd name="connsiteX39" fmla="*/ 2512917 w 6884912"/>
              <a:gd name="connsiteY39" fmla="*/ 489127 h 1161397"/>
              <a:gd name="connsiteX40" fmla="*/ 2516783 w 6884912"/>
              <a:gd name="connsiteY40" fmla="*/ 485473 h 1161397"/>
              <a:gd name="connsiteX41" fmla="*/ 2534360 w 6884912"/>
              <a:gd name="connsiteY41" fmla="*/ 480064 h 1161397"/>
              <a:gd name="connsiteX42" fmla="*/ 2536691 w 6884912"/>
              <a:gd name="connsiteY42" fmla="*/ 467018 h 1161397"/>
              <a:gd name="connsiteX43" fmla="*/ 2561265 w 6884912"/>
              <a:gd name="connsiteY43" fmla="*/ 450623 h 1161397"/>
              <a:gd name="connsiteX44" fmla="*/ 2594349 w 6884912"/>
              <a:gd name="connsiteY44" fmla="*/ 443884 h 1161397"/>
              <a:gd name="connsiteX45" fmla="*/ 2754324 w 6884912"/>
              <a:gd name="connsiteY45" fmla="*/ 424766 h 1161397"/>
              <a:gd name="connsiteX46" fmla="*/ 2848470 w 6884912"/>
              <a:gd name="connsiteY46" fmla="*/ 405966 h 1161397"/>
              <a:gd name="connsiteX47" fmla="*/ 2881772 w 6884912"/>
              <a:gd name="connsiteY47" fmla="*/ 387260 h 1161397"/>
              <a:gd name="connsiteX48" fmla="*/ 2929932 w 6884912"/>
              <a:gd name="connsiteY48" fmla="*/ 368912 h 1161397"/>
              <a:gd name="connsiteX49" fmla="*/ 3013020 w 6884912"/>
              <a:gd name="connsiteY49" fmla="*/ 327578 h 1161397"/>
              <a:gd name="connsiteX50" fmla="*/ 3222191 w 6884912"/>
              <a:gd name="connsiteY50" fmla="*/ 307887 h 1161397"/>
              <a:gd name="connsiteX51" fmla="*/ 3227953 w 6884912"/>
              <a:gd name="connsiteY51" fmla="*/ 297650 h 1161397"/>
              <a:gd name="connsiteX52" fmla="*/ 3510042 w 6884912"/>
              <a:gd name="connsiteY52" fmla="*/ 311820 h 1161397"/>
              <a:gd name="connsiteX53" fmla="*/ 3626773 w 6884912"/>
              <a:gd name="connsiteY53" fmla="*/ 290452 h 1161397"/>
              <a:gd name="connsiteX54" fmla="*/ 3666217 w 6884912"/>
              <a:gd name="connsiteY54" fmla="*/ 273255 h 1161397"/>
              <a:gd name="connsiteX55" fmla="*/ 3732427 w 6884912"/>
              <a:gd name="connsiteY55" fmla="*/ 245039 h 1161397"/>
              <a:gd name="connsiteX56" fmla="*/ 3777022 w 6884912"/>
              <a:gd name="connsiteY56" fmla="*/ 200276 h 1161397"/>
              <a:gd name="connsiteX57" fmla="*/ 3791246 w 6884912"/>
              <a:gd name="connsiteY57" fmla="*/ 189996 h 1161397"/>
              <a:gd name="connsiteX58" fmla="*/ 3819864 w 6884912"/>
              <a:gd name="connsiteY58" fmla="*/ 194605 h 1161397"/>
              <a:gd name="connsiteX59" fmla="*/ 3830398 w 6884912"/>
              <a:gd name="connsiteY59" fmla="*/ 188383 h 1161397"/>
              <a:gd name="connsiteX60" fmla="*/ 3834360 w 6884912"/>
              <a:gd name="connsiteY60" fmla="*/ 188992 h 1161397"/>
              <a:gd name="connsiteX61" fmla="*/ 3843715 w 6884912"/>
              <a:gd name="connsiteY61" fmla="*/ 188752 h 1161397"/>
              <a:gd name="connsiteX62" fmla="*/ 3842609 w 6884912"/>
              <a:gd name="connsiteY62" fmla="*/ 197386 h 1161397"/>
              <a:gd name="connsiteX63" fmla="*/ 3853961 w 6884912"/>
              <a:gd name="connsiteY63" fmla="*/ 213380 h 1161397"/>
              <a:gd name="connsiteX64" fmla="*/ 3907640 w 6884912"/>
              <a:gd name="connsiteY64" fmla="*/ 207568 h 1161397"/>
              <a:gd name="connsiteX65" fmla="*/ 3910449 w 6884912"/>
              <a:gd name="connsiteY65" fmla="*/ 197808 h 1161397"/>
              <a:gd name="connsiteX66" fmla="*/ 3917197 w 6884912"/>
              <a:gd name="connsiteY66" fmla="*/ 196121 h 1161397"/>
              <a:gd name="connsiteX67" fmla="*/ 3922400 w 6884912"/>
              <a:gd name="connsiteY67" fmla="*/ 205056 h 1161397"/>
              <a:gd name="connsiteX68" fmla="*/ 4013061 w 6884912"/>
              <a:gd name="connsiteY68" fmla="*/ 224874 h 1161397"/>
              <a:gd name="connsiteX69" fmla="*/ 4220717 w 6884912"/>
              <a:gd name="connsiteY69" fmla="*/ 192946 h 1161397"/>
              <a:gd name="connsiteX70" fmla="*/ 4228802 w 6884912"/>
              <a:gd name="connsiteY70" fmla="*/ 201468 h 1161397"/>
              <a:gd name="connsiteX71" fmla="*/ 4289361 w 6884912"/>
              <a:gd name="connsiteY71" fmla="*/ 196642 h 1161397"/>
              <a:gd name="connsiteX72" fmla="*/ 4498913 w 6884912"/>
              <a:gd name="connsiteY72" fmla="*/ 118915 h 1161397"/>
              <a:gd name="connsiteX73" fmla="*/ 4617330 w 6884912"/>
              <a:gd name="connsiteY73" fmla="*/ 111163 h 1161397"/>
              <a:gd name="connsiteX74" fmla="*/ 4659778 w 6884912"/>
              <a:gd name="connsiteY74" fmla="*/ 118219 h 1161397"/>
              <a:gd name="connsiteX75" fmla="*/ 4730870 w 6884912"/>
              <a:gd name="connsiteY75" fmla="*/ 129432 h 1161397"/>
              <a:gd name="connsiteX76" fmla="*/ 4844073 w 6884912"/>
              <a:gd name="connsiteY76" fmla="*/ 161768 h 1161397"/>
              <a:gd name="connsiteX77" fmla="*/ 4856454 w 6884912"/>
              <a:gd name="connsiteY77" fmla="*/ 130488 h 1161397"/>
              <a:gd name="connsiteX78" fmla="*/ 4920038 w 6884912"/>
              <a:gd name="connsiteY78" fmla="*/ 140418 h 1161397"/>
              <a:gd name="connsiteX79" fmla="*/ 5016639 w 6884912"/>
              <a:gd name="connsiteY79" fmla="*/ 158905 h 1161397"/>
              <a:gd name="connsiteX80" fmla="*/ 5072009 w 6884912"/>
              <a:gd name="connsiteY80" fmla="*/ 161502 h 1161397"/>
              <a:gd name="connsiteX81" fmla="*/ 5223626 w 6884912"/>
              <a:gd name="connsiteY81" fmla="*/ 177356 h 1161397"/>
              <a:gd name="connsiteX82" fmla="*/ 5375773 w 6884912"/>
              <a:gd name="connsiteY82" fmla="*/ 199913 h 1161397"/>
              <a:gd name="connsiteX83" fmla="*/ 5467502 w 6884912"/>
              <a:gd name="connsiteY83" fmla="*/ 250963 h 1161397"/>
              <a:gd name="connsiteX84" fmla="*/ 5592395 w 6884912"/>
              <a:gd name="connsiteY84" fmla="*/ 265434 h 1161397"/>
              <a:gd name="connsiteX85" fmla="*/ 5613532 w 6884912"/>
              <a:gd name="connsiteY85" fmla="*/ 273379 h 1161397"/>
              <a:gd name="connsiteX86" fmla="*/ 5642173 w 6884912"/>
              <a:gd name="connsiteY86" fmla="*/ 266904 h 1161397"/>
              <a:gd name="connsiteX87" fmla="*/ 5756910 w 6884912"/>
              <a:gd name="connsiteY87" fmla="*/ 239211 h 1161397"/>
              <a:gd name="connsiteX88" fmla="*/ 5846667 w 6884912"/>
              <a:gd name="connsiteY88" fmla="*/ 201786 h 1161397"/>
              <a:gd name="connsiteX89" fmla="*/ 5960732 w 6884912"/>
              <a:gd name="connsiteY89" fmla="*/ 220708 h 1161397"/>
              <a:gd name="connsiteX90" fmla="*/ 6029542 w 6884912"/>
              <a:gd name="connsiteY90" fmla="*/ 210339 h 1161397"/>
              <a:gd name="connsiteX91" fmla="*/ 6141123 w 6884912"/>
              <a:gd name="connsiteY91" fmla="*/ 159923 h 1161397"/>
              <a:gd name="connsiteX92" fmla="*/ 6290640 w 6884912"/>
              <a:gd name="connsiteY92" fmla="*/ 167441 h 1161397"/>
              <a:gd name="connsiteX93" fmla="*/ 6322806 w 6884912"/>
              <a:gd name="connsiteY93" fmla="*/ 213293 h 1161397"/>
              <a:gd name="connsiteX94" fmla="*/ 6380420 w 6884912"/>
              <a:gd name="connsiteY94" fmla="*/ 173195 h 1161397"/>
              <a:gd name="connsiteX95" fmla="*/ 6507891 w 6884912"/>
              <a:gd name="connsiteY95" fmla="*/ 118474 h 1161397"/>
              <a:gd name="connsiteX96" fmla="*/ 6571807 w 6884912"/>
              <a:gd name="connsiteY96" fmla="*/ 98636 h 1161397"/>
              <a:gd name="connsiteX97" fmla="*/ 6671880 w 6884912"/>
              <a:gd name="connsiteY97" fmla="*/ 82931 h 1161397"/>
              <a:gd name="connsiteX98" fmla="*/ 6702266 w 6884912"/>
              <a:gd name="connsiteY98" fmla="*/ 75470 h 1161397"/>
              <a:gd name="connsiteX99" fmla="*/ 6845802 w 6884912"/>
              <a:gd name="connsiteY99" fmla="*/ 24496 h 1161397"/>
              <a:gd name="connsiteX100" fmla="*/ 6884912 w 6884912"/>
              <a:gd name="connsiteY100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548162 w 6884912"/>
              <a:gd name="connsiteY7" fmla="*/ 984908 h 1161397"/>
              <a:gd name="connsiteX8" fmla="*/ 651408 w 6884912"/>
              <a:gd name="connsiteY8" fmla="*/ 984938 h 1161397"/>
              <a:gd name="connsiteX9" fmla="*/ 723108 w 6884912"/>
              <a:gd name="connsiteY9" fmla="*/ 941904 h 1161397"/>
              <a:gd name="connsiteX10" fmla="*/ 797699 w 6884912"/>
              <a:gd name="connsiteY10" fmla="*/ 931362 h 1161397"/>
              <a:gd name="connsiteX11" fmla="*/ 843359 w 6884912"/>
              <a:gd name="connsiteY11" fmla="*/ 910894 h 1161397"/>
              <a:gd name="connsiteX12" fmla="*/ 965215 w 6884912"/>
              <a:gd name="connsiteY12" fmla="*/ 846701 h 1161397"/>
              <a:gd name="connsiteX13" fmla="*/ 1085080 w 6884912"/>
              <a:gd name="connsiteY13" fmla="*/ 776086 h 1161397"/>
              <a:gd name="connsiteX14" fmla="*/ 1131224 w 6884912"/>
              <a:gd name="connsiteY14" fmla="*/ 706160 h 1161397"/>
              <a:gd name="connsiteX15" fmla="*/ 1178135 w 6884912"/>
              <a:gd name="connsiteY15" fmla="*/ 698631 h 1161397"/>
              <a:gd name="connsiteX16" fmla="*/ 1178301 w 6884912"/>
              <a:gd name="connsiteY16" fmla="*/ 698094 h 1161397"/>
              <a:gd name="connsiteX17" fmla="*/ 1242716 w 6884912"/>
              <a:gd name="connsiteY17" fmla="*/ 698052 h 1161397"/>
              <a:gd name="connsiteX18" fmla="*/ 1299977 w 6884912"/>
              <a:gd name="connsiteY18" fmla="*/ 639196 h 1161397"/>
              <a:gd name="connsiteX19" fmla="*/ 1326190 w 6884912"/>
              <a:gd name="connsiteY19" fmla="*/ 625955 h 1161397"/>
              <a:gd name="connsiteX20" fmla="*/ 1339600 w 6884912"/>
              <a:gd name="connsiteY20" fmla="*/ 616295 h 1161397"/>
              <a:gd name="connsiteX21" fmla="*/ 1340054 w 6884912"/>
              <a:gd name="connsiteY21" fmla="*/ 614022 h 1161397"/>
              <a:gd name="connsiteX22" fmla="*/ 1391606 w 6884912"/>
              <a:gd name="connsiteY22" fmla="*/ 615229 h 1161397"/>
              <a:gd name="connsiteX23" fmla="*/ 1397565 w 6884912"/>
              <a:gd name="connsiteY23" fmla="*/ 611490 h 1161397"/>
              <a:gd name="connsiteX24" fmla="*/ 1432302 w 6884912"/>
              <a:gd name="connsiteY24" fmla="*/ 617267 h 1161397"/>
              <a:gd name="connsiteX25" fmla="*/ 1449644 w 6884912"/>
              <a:gd name="connsiteY25" fmla="*/ 617591 h 1161397"/>
              <a:gd name="connsiteX26" fmla="*/ 1455793 w 6884912"/>
              <a:gd name="connsiteY26" fmla="*/ 623174 h 1161397"/>
              <a:gd name="connsiteX27" fmla="*/ 1480758 w 6884912"/>
              <a:gd name="connsiteY27" fmla="*/ 620863 h 1161397"/>
              <a:gd name="connsiteX28" fmla="*/ 1483154 w 6884912"/>
              <a:gd name="connsiteY28" fmla="*/ 618527 h 1161397"/>
              <a:gd name="connsiteX29" fmla="*/ 1505495 w 6884912"/>
              <a:gd name="connsiteY29" fmla="*/ 624325 h 1161397"/>
              <a:gd name="connsiteX30" fmla="*/ 1526340 w 6884912"/>
              <a:gd name="connsiteY30" fmla="*/ 638496 h 1161397"/>
              <a:gd name="connsiteX31" fmla="*/ 1731986 w 6884912"/>
              <a:gd name="connsiteY31" fmla="*/ 589682 h 1161397"/>
              <a:gd name="connsiteX32" fmla="*/ 1927935 w 6884912"/>
              <a:gd name="connsiteY32" fmla="*/ 628540 h 1161397"/>
              <a:gd name="connsiteX33" fmla="*/ 2039075 w 6884912"/>
              <a:gd name="connsiteY33" fmla="*/ 599964 h 1161397"/>
              <a:gd name="connsiteX34" fmla="*/ 2066980 w 6884912"/>
              <a:gd name="connsiteY34" fmla="*/ 550413 h 1161397"/>
              <a:gd name="connsiteX35" fmla="*/ 2352236 w 6884912"/>
              <a:gd name="connsiteY35" fmla="*/ 519602 h 1161397"/>
              <a:gd name="connsiteX36" fmla="*/ 2420791 w 6884912"/>
              <a:gd name="connsiteY36" fmla="*/ 492826 h 1161397"/>
              <a:gd name="connsiteX37" fmla="*/ 2489932 w 6884912"/>
              <a:gd name="connsiteY37" fmla="*/ 507864 h 1161397"/>
              <a:gd name="connsiteX38" fmla="*/ 2512917 w 6884912"/>
              <a:gd name="connsiteY38" fmla="*/ 489127 h 1161397"/>
              <a:gd name="connsiteX39" fmla="*/ 2516783 w 6884912"/>
              <a:gd name="connsiteY39" fmla="*/ 485473 h 1161397"/>
              <a:gd name="connsiteX40" fmla="*/ 2534360 w 6884912"/>
              <a:gd name="connsiteY40" fmla="*/ 480064 h 1161397"/>
              <a:gd name="connsiteX41" fmla="*/ 2536691 w 6884912"/>
              <a:gd name="connsiteY41" fmla="*/ 467018 h 1161397"/>
              <a:gd name="connsiteX42" fmla="*/ 2561265 w 6884912"/>
              <a:gd name="connsiteY42" fmla="*/ 450623 h 1161397"/>
              <a:gd name="connsiteX43" fmla="*/ 2594349 w 6884912"/>
              <a:gd name="connsiteY43" fmla="*/ 443884 h 1161397"/>
              <a:gd name="connsiteX44" fmla="*/ 2754324 w 6884912"/>
              <a:gd name="connsiteY44" fmla="*/ 424766 h 1161397"/>
              <a:gd name="connsiteX45" fmla="*/ 2848470 w 6884912"/>
              <a:gd name="connsiteY45" fmla="*/ 405966 h 1161397"/>
              <a:gd name="connsiteX46" fmla="*/ 2881772 w 6884912"/>
              <a:gd name="connsiteY46" fmla="*/ 387260 h 1161397"/>
              <a:gd name="connsiteX47" fmla="*/ 2929932 w 6884912"/>
              <a:gd name="connsiteY47" fmla="*/ 368912 h 1161397"/>
              <a:gd name="connsiteX48" fmla="*/ 3013020 w 6884912"/>
              <a:gd name="connsiteY48" fmla="*/ 327578 h 1161397"/>
              <a:gd name="connsiteX49" fmla="*/ 3222191 w 6884912"/>
              <a:gd name="connsiteY49" fmla="*/ 307887 h 1161397"/>
              <a:gd name="connsiteX50" fmla="*/ 3227953 w 6884912"/>
              <a:gd name="connsiteY50" fmla="*/ 297650 h 1161397"/>
              <a:gd name="connsiteX51" fmla="*/ 3510042 w 6884912"/>
              <a:gd name="connsiteY51" fmla="*/ 311820 h 1161397"/>
              <a:gd name="connsiteX52" fmla="*/ 3626773 w 6884912"/>
              <a:gd name="connsiteY52" fmla="*/ 290452 h 1161397"/>
              <a:gd name="connsiteX53" fmla="*/ 3666217 w 6884912"/>
              <a:gd name="connsiteY53" fmla="*/ 273255 h 1161397"/>
              <a:gd name="connsiteX54" fmla="*/ 3732427 w 6884912"/>
              <a:gd name="connsiteY54" fmla="*/ 245039 h 1161397"/>
              <a:gd name="connsiteX55" fmla="*/ 3777022 w 6884912"/>
              <a:gd name="connsiteY55" fmla="*/ 200276 h 1161397"/>
              <a:gd name="connsiteX56" fmla="*/ 3791246 w 6884912"/>
              <a:gd name="connsiteY56" fmla="*/ 189996 h 1161397"/>
              <a:gd name="connsiteX57" fmla="*/ 3819864 w 6884912"/>
              <a:gd name="connsiteY57" fmla="*/ 194605 h 1161397"/>
              <a:gd name="connsiteX58" fmla="*/ 3830398 w 6884912"/>
              <a:gd name="connsiteY58" fmla="*/ 188383 h 1161397"/>
              <a:gd name="connsiteX59" fmla="*/ 3834360 w 6884912"/>
              <a:gd name="connsiteY59" fmla="*/ 188992 h 1161397"/>
              <a:gd name="connsiteX60" fmla="*/ 3843715 w 6884912"/>
              <a:gd name="connsiteY60" fmla="*/ 188752 h 1161397"/>
              <a:gd name="connsiteX61" fmla="*/ 3842609 w 6884912"/>
              <a:gd name="connsiteY61" fmla="*/ 197386 h 1161397"/>
              <a:gd name="connsiteX62" fmla="*/ 3853961 w 6884912"/>
              <a:gd name="connsiteY62" fmla="*/ 213380 h 1161397"/>
              <a:gd name="connsiteX63" fmla="*/ 3907640 w 6884912"/>
              <a:gd name="connsiteY63" fmla="*/ 207568 h 1161397"/>
              <a:gd name="connsiteX64" fmla="*/ 3910449 w 6884912"/>
              <a:gd name="connsiteY64" fmla="*/ 197808 h 1161397"/>
              <a:gd name="connsiteX65" fmla="*/ 3917197 w 6884912"/>
              <a:gd name="connsiteY65" fmla="*/ 196121 h 1161397"/>
              <a:gd name="connsiteX66" fmla="*/ 3922400 w 6884912"/>
              <a:gd name="connsiteY66" fmla="*/ 205056 h 1161397"/>
              <a:gd name="connsiteX67" fmla="*/ 4013061 w 6884912"/>
              <a:gd name="connsiteY67" fmla="*/ 224874 h 1161397"/>
              <a:gd name="connsiteX68" fmla="*/ 4220717 w 6884912"/>
              <a:gd name="connsiteY68" fmla="*/ 192946 h 1161397"/>
              <a:gd name="connsiteX69" fmla="*/ 4228802 w 6884912"/>
              <a:gd name="connsiteY69" fmla="*/ 201468 h 1161397"/>
              <a:gd name="connsiteX70" fmla="*/ 4289361 w 6884912"/>
              <a:gd name="connsiteY70" fmla="*/ 196642 h 1161397"/>
              <a:gd name="connsiteX71" fmla="*/ 4498913 w 6884912"/>
              <a:gd name="connsiteY71" fmla="*/ 118915 h 1161397"/>
              <a:gd name="connsiteX72" fmla="*/ 4617330 w 6884912"/>
              <a:gd name="connsiteY72" fmla="*/ 111163 h 1161397"/>
              <a:gd name="connsiteX73" fmla="*/ 4659778 w 6884912"/>
              <a:gd name="connsiteY73" fmla="*/ 118219 h 1161397"/>
              <a:gd name="connsiteX74" fmla="*/ 4730870 w 6884912"/>
              <a:gd name="connsiteY74" fmla="*/ 129432 h 1161397"/>
              <a:gd name="connsiteX75" fmla="*/ 4844073 w 6884912"/>
              <a:gd name="connsiteY75" fmla="*/ 161768 h 1161397"/>
              <a:gd name="connsiteX76" fmla="*/ 4856454 w 6884912"/>
              <a:gd name="connsiteY76" fmla="*/ 130488 h 1161397"/>
              <a:gd name="connsiteX77" fmla="*/ 4920038 w 6884912"/>
              <a:gd name="connsiteY77" fmla="*/ 140418 h 1161397"/>
              <a:gd name="connsiteX78" fmla="*/ 5016639 w 6884912"/>
              <a:gd name="connsiteY78" fmla="*/ 158905 h 1161397"/>
              <a:gd name="connsiteX79" fmla="*/ 5072009 w 6884912"/>
              <a:gd name="connsiteY79" fmla="*/ 161502 h 1161397"/>
              <a:gd name="connsiteX80" fmla="*/ 5223626 w 6884912"/>
              <a:gd name="connsiteY80" fmla="*/ 177356 h 1161397"/>
              <a:gd name="connsiteX81" fmla="*/ 5375773 w 6884912"/>
              <a:gd name="connsiteY81" fmla="*/ 199913 h 1161397"/>
              <a:gd name="connsiteX82" fmla="*/ 5467502 w 6884912"/>
              <a:gd name="connsiteY82" fmla="*/ 250963 h 1161397"/>
              <a:gd name="connsiteX83" fmla="*/ 5592395 w 6884912"/>
              <a:gd name="connsiteY83" fmla="*/ 265434 h 1161397"/>
              <a:gd name="connsiteX84" fmla="*/ 5613532 w 6884912"/>
              <a:gd name="connsiteY84" fmla="*/ 273379 h 1161397"/>
              <a:gd name="connsiteX85" fmla="*/ 5642173 w 6884912"/>
              <a:gd name="connsiteY85" fmla="*/ 266904 h 1161397"/>
              <a:gd name="connsiteX86" fmla="*/ 5756910 w 6884912"/>
              <a:gd name="connsiteY86" fmla="*/ 239211 h 1161397"/>
              <a:gd name="connsiteX87" fmla="*/ 5846667 w 6884912"/>
              <a:gd name="connsiteY87" fmla="*/ 201786 h 1161397"/>
              <a:gd name="connsiteX88" fmla="*/ 5960732 w 6884912"/>
              <a:gd name="connsiteY88" fmla="*/ 220708 h 1161397"/>
              <a:gd name="connsiteX89" fmla="*/ 6029542 w 6884912"/>
              <a:gd name="connsiteY89" fmla="*/ 210339 h 1161397"/>
              <a:gd name="connsiteX90" fmla="*/ 6141123 w 6884912"/>
              <a:gd name="connsiteY90" fmla="*/ 159923 h 1161397"/>
              <a:gd name="connsiteX91" fmla="*/ 6290640 w 6884912"/>
              <a:gd name="connsiteY91" fmla="*/ 167441 h 1161397"/>
              <a:gd name="connsiteX92" fmla="*/ 6322806 w 6884912"/>
              <a:gd name="connsiteY92" fmla="*/ 213293 h 1161397"/>
              <a:gd name="connsiteX93" fmla="*/ 6380420 w 6884912"/>
              <a:gd name="connsiteY93" fmla="*/ 173195 h 1161397"/>
              <a:gd name="connsiteX94" fmla="*/ 6507891 w 6884912"/>
              <a:gd name="connsiteY94" fmla="*/ 118474 h 1161397"/>
              <a:gd name="connsiteX95" fmla="*/ 6571807 w 6884912"/>
              <a:gd name="connsiteY95" fmla="*/ 98636 h 1161397"/>
              <a:gd name="connsiteX96" fmla="*/ 6671880 w 6884912"/>
              <a:gd name="connsiteY96" fmla="*/ 82931 h 1161397"/>
              <a:gd name="connsiteX97" fmla="*/ 6702266 w 6884912"/>
              <a:gd name="connsiteY97" fmla="*/ 75470 h 1161397"/>
              <a:gd name="connsiteX98" fmla="*/ 6845802 w 6884912"/>
              <a:gd name="connsiteY98" fmla="*/ 24496 h 1161397"/>
              <a:gd name="connsiteX99" fmla="*/ 6884912 w 6884912"/>
              <a:gd name="connsiteY99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548162 w 6884912"/>
              <a:gd name="connsiteY7" fmla="*/ 984908 h 1161397"/>
              <a:gd name="connsiteX8" fmla="*/ 651408 w 6884912"/>
              <a:gd name="connsiteY8" fmla="*/ 984938 h 1161397"/>
              <a:gd name="connsiteX9" fmla="*/ 723108 w 6884912"/>
              <a:gd name="connsiteY9" fmla="*/ 941904 h 1161397"/>
              <a:gd name="connsiteX10" fmla="*/ 797699 w 6884912"/>
              <a:gd name="connsiteY10" fmla="*/ 931362 h 1161397"/>
              <a:gd name="connsiteX11" fmla="*/ 843359 w 6884912"/>
              <a:gd name="connsiteY11" fmla="*/ 910894 h 1161397"/>
              <a:gd name="connsiteX12" fmla="*/ 965215 w 6884912"/>
              <a:gd name="connsiteY12" fmla="*/ 846701 h 1161397"/>
              <a:gd name="connsiteX13" fmla="*/ 1085080 w 6884912"/>
              <a:gd name="connsiteY13" fmla="*/ 776086 h 1161397"/>
              <a:gd name="connsiteX14" fmla="*/ 1131224 w 6884912"/>
              <a:gd name="connsiteY14" fmla="*/ 706160 h 1161397"/>
              <a:gd name="connsiteX15" fmla="*/ 1178135 w 6884912"/>
              <a:gd name="connsiteY15" fmla="*/ 698631 h 1161397"/>
              <a:gd name="connsiteX16" fmla="*/ 1242716 w 6884912"/>
              <a:gd name="connsiteY16" fmla="*/ 698052 h 1161397"/>
              <a:gd name="connsiteX17" fmla="*/ 1299977 w 6884912"/>
              <a:gd name="connsiteY17" fmla="*/ 639196 h 1161397"/>
              <a:gd name="connsiteX18" fmla="*/ 1326190 w 6884912"/>
              <a:gd name="connsiteY18" fmla="*/ 625955 h 1161397"/>
              <a:gd name="connsiteX19" fmla="*/ 1339600 w 6884912"/>
              <a:gd name="connsiteY19" fmla="*/ 616295 h 1161397"/>
              <a:gd name="connsiteX20" fmla="*/ 1340054 w 6884912"/>
              <a:gd name="connsiteY20" fmla="*/ 614022 h 1161397"/>
              <a:gd name="connsiteX21" fmla="*/ 1391606 w 6884912"/>
              <a:gd name="connsiteY21" fmla="*/ 615229 h 1161397"/>
              <a:gd name="connsiteX22" fmla="*/ 1397565 w 6884912"/>
              <a:gd name="connsiteY22" fmla="*/ 611490 h 1161397"/>
              <a:gd name="connsiteX23" fmla="*/ 1432302 w 6884912"/>
              <a:gd name="connsiteY23" fmla="*/ 617267 h 1161397"/>
              <a:gd name="connsiteX24" fmla="*/ 1449644 w 6884912"/>
              <a:gd name="connsiteY24" fmla="*/ 617591 h 1161397"/>
              <a:gd name="connsiteX25" fmla="*/ 1455793 w 6884912"/>
              <a:gd name="connsiteY25" fmla="*/ 623174 h 1161397"/>
              <a:gd name="connsiteX26" fmla="*/ 1480758 w 6884912"/>
              <a:gd name="connsiteY26" fmla="*/ 620863 h 1161397"/>
              <a:gd name="connsiteX27" fmla="*/ 1483154 w 6884912"/>
              <a:gd name="connsiteY27" fmla="*/ 618527 h 1161397"/>
              <a:gd name="connsiteX28" fmla="*/ 1505495 w 6884912"/>
              <a:gd name="connsiteY28" fmla="*/ 624325 h 1161397"/>
              <a:gd name="connsiteX29" fmla="*/ 1526340 w 6884912"/>
              <a:gd name="connsiteY29" fmla="*/ 638496 h 1161397"/>
              <a:gd name="connsiteX30" fmla="*/ 1731986 w 6884912"/>
              <a:gd name="connsiteY30" fmla="*/ 589682 h 1161397"/>
              <a:gd name="connsiteX31" fmla="*/ 1927935 w 6884912"/>
              <a:gd name="connsiteY31" fmla="*/ 628540 h 1161397"/>
              <a:gd name="connsiteX32" fmla="*/ 2039075 w 6884912"/>
              <a:gd name="connsiteY32" fmla="*/ 599964 h 1161397"/>
              <a:gd name="connsiteX33" fmla="*/ 2066980 w 6884912"/>
              <a:gd name="connsiteY33" fmla="*/ 550413 h 1161397"/>
              <a:gd name="connsiteX34" fmla="*/ 2352236 w 6884912"/>
              <a:gd name="connsiteY34" fmla="*/ 519602 h 1161397"/>
              <a:gd name="connsiteX35" fmla="*/ 2420791 w 6884912"/>
              <a:gd name="connsiteY35" fmla="*/ 492826 h 1161397"/>
              <a:gd name="connsiteX36" fmla="*/ 2489932 w 6884912"/>
              <a:gd name="connsiteY36" fmla="*/ 507864 h 1161397"/>
              <a:gd name="connsiteX37" fmla="*/ 2512917 w 6884912"/>
              <a:gd name="connsiteY37" fmla="*/ 489127 h 1161397"/>
              <a:gd name="connsiteX38" fmla="*/ 2516783 w 6884912"/>
              <a:gd name="connsiteY38" fmla="*/ 485473 h 1161397"/>
              <a:gd name="connsiteX39" fmla="*/ 2534360 w 6884912"/>
              <a:gd name="connsiteY39" fmla="*/ 480064 h 1161397"/>
              <a:gd name="connsiteX40" fmla="*/ 2536691 w 6884912"/>
              <a:gd name="connsiteY40" fmla="*/ 467018 h 1161397"/>
              <a:gd name="connsiteX41" fmla="*/ 2561265 w 6884912"/>
              <a:gd name="connsiteY41" fmla="*/ 450623 h 1161397"/>
              <a:gd name="connsiteX42" fmla="*/ 2594349 w 6884912"/>
              <a:gd name="connsiteY42" fmla="*/ 443884 h 1161397"/>
              <a:gd name="connsiteX43" fmla="*/ 2754324 w 6884912"/>
              <a:gd name="connsiteY43" fmla="*/ 424766 h 1161397"/>
              <a:gd name="connsiteX44" fmla="*/ 2848470 w 6884912"/>
              <a:gd name="connsiteY44" fmla="*/ 405966 h 1161397"/>
              <a:gd name="connsiteX45" fmla="*/ 2881772 w 6884912"/>
              <a:gd name="connsiteY45" fmla="*/ 387260 h 1161397"/>
              <a:gd name="connsiteX46" fmla="*/ 2929932 w 6884912"/>
              <a:gd name="connsiteY46" fmla="*/ 368912 h 1161397"/>
              <a:gd name="connsiteX47" fmla="*/ 3013020 w 6884912"/>
              <a:gd name="connsiteY47" fmla="*/ 327578 h 1161397"/>
              <a:gd name="connsiteX48" fmla="*/ 3222191 w 6884912"/>
              <a:gd name="connsiteY48" fmla="*/ 307887 h 1161397"/>
              <a:gd name="connsiteX49" fmla="*/ 3227953 w 6884912"/>
              <a:gd name="connsiteY49" fmla="*/ 297650 h 1161397"/>
              <a:gd name="connsiteX50" fmla="*/ 3510042 w 6884912"/>
              <a:gd name="connsiteY50" fmla="*/ 311820 h 1161397"/>
              <a:gd name="connsiteX51" fmla="*/ 3626773 w 6884912"/>
              <a:gd name="connsiteY51" fmla="*/ 290452 h 1161397"/>
              <a:gd name="connsiteX52" fmla="*/ 3666217 w 6884912"/>
              <a:gd name="connsiteY52" fmla="*/ 273255 h 1161397"/>
              <a:gd name="connsiteX53" fmla="*/ 3732427 w 6884912"/>
              <a:gd name="connsiteY53" fmla="*/ 245039 h 1161397"/>
              <a:gd name="connsiteX54" fmla="*/ 3777022 w 6884912"/>
              <a:gd name="connsiteY54" fmla="*/ 200276 h 1161397"/>
              <a:gd name="connsiteX55" fmla="*/ 3791246 w 6884912"/>
              <a:gd name="connsiteY55" fmla="*/ 189996 h 1161397"/>
              <a:gd name="connsiteX56" fmla="*/ 3819864 w 6884912"/>
              <a:gd name="connsiteY56" fmla="*/ 194605 h 1161397"/>
              <a:gd name="connsiteX57" fmla="*/ 3830398 w 6884912"/>
              <a:gd name="connsiteY57" fmla="*/ 188383 h 1161397"/>
              <a:gd name="connsiteX58" fmla="*/ 3834360 w 6884912"/>
              <a:gd name="connsiteY58" fmla="*/ 188992 h 1161397"/>
              <a:gd name="connsiteX59" fmla="*/ 3843715 w 6884912"/>
              <a:gd name="connsiteY59" fmla="*/ 188752 h 1161397"/>
              <a:gd name="connsiteX60" fmla="*/ 3842609 w 6884912"/>
              <a:gd name="connsiteY60" fmla="*/ 197386 h 1161397"/>
              <a:gd name="connsiteX61" fmla="*/ 3853961 w 6884912"/>
              <a:gd name="connsiteY61" fmla="*/ 213380 h 1161397"/>
              <a:gd name="connsiteX62" fmla="*/ 3907640 w 6884912"/>
              <a:gd name="connsiteY62" fmla="*/ 207568 h 1161397"/>
              <a:gd name="connsiteX63" fmla="*/ 3910449 w 6884912"/>
              <a:gd name="connsiteY63" fmla="*/ 197808 h 1161397"/>
              <a:gd name="connsiteX64" fmla="*/ 3917197 w 6884912"/>
              <a:gd name="connsiteY64" fmla="*/ 196121 h 1161397"/>
              <a:gd name="connsiteX65" fmla="*/ 3922400 w 6884912"/>
              <a:gd name="connsiteY65" fmla="*/ 205056 h 1161397"/>
              <a:gd name="connsiteX66" fmla="*/ 4013061 w 6884912"/>
              <a:gd name="connsiteY66" fmla="*/ 224874 h 1161397"/>
              <a:gd name="connsiteX67" fmla="*/ 4220717 w 6884912"/>
              <a:gd name="connsiteY67" fmla="*/ 192946 h 1161397"/>
              <a:gd name="connsiteX68" fmla="*/ 4228802 w 6884912"/>
              <a:gd name="connsiteY68" fmla="*/ 201468 h 1161397"/>
              <a:gd name="connsiteX69" fmla="*/ 4289361 w 6884912"/>
              <a:gd name="connsiteY69" fmla="*/ 196642 h 1161397"/>
              <a:gd name="connsiteX70" fmla="*/ 4498913 w 6884912"/>
              <a:gd name="connsiteY70" fmla="*/ 118915 h 1161397"/>
              <a:gd name="connsiteX71" fmla="*/ 4617330 w 6884912"/>
              <a:gd name="connsiteY71" fmla="*/ 111163 h 1161397"/>
              <a:gd name="connsiteX72" fmla="*/ 4659778 w 6884912"/>
              <a:gd name="connsiteY72" fmla="*/ 118219 h 1161397"/>
              <a:gd name="connsiteX73" fmla="*/ 4730870 w 6884912"/>
              <a:gd name="connsiteY73" fmla="*/ 129432 h 1161397"/>
              <a:gd name="connsiteX74" fmla="*/ 4844073 w 6884912"/>
              <a:gd name="connsiteY74" fmla="*/ 161768 h 1161397"/>
              <a:gd name="connsiteX75" fmla="*/ 4856454 w 6884912"/>
              <a:gd name="connsiteY75" fmla="*/ 130488 h 1161397"/>
              <a:gd name="connsiteX76" fmla="*/ 4920038 w 6884912"/>
              <a:gd name="connsiteY76" fmla="*/ 140418 h 1161397"/>
              <a:gd name="connsiteX77" fmla="*/ 5016639 w 6884912"/>
              <a:gd name="connsiteY77" fmla="*/ 158905 h 1161397"/>
              <a:gd name="connsiteX78" fmla="*/ 5072009 w 6884912"/>
              <a:gd name="connsiteY78" fmla="*/ 161502 h 1161397"/>
              <a:gd name="connsiteX79" fmla="*/ 5223626 w 6884912"/>
              <a:gd name="connsiteY79" fmla="*/ 177356 h 1161397"/>
              <a:gd name="connsiteX80" fmla="*/ 5375773 w 6884912"/>
              <a:gd name="connsiteY80" fmla="*/ 199913 h 1161397"/>
              <a:gd name="connsiteX81" fmla="*/ 5467502 w 6884912"/>
              <a:gd name="connsiteY81" fmla="*/ 250963 h 1161397"/>
              <a:gd name="connsiteX82" fmla="*/ 5592395 w 6884912"/>
              <a:gd name="connsiteY82" fmla="*/ 265434 h 1161397"/>
              <a:gd name="connsiteX83" fmla="*/ 5613532 w 6884912"/>
              <a:gd name="connsiteY83" fmla="*/ 273379 h 1161397"/>
              <a:gd name="connsiteX84" fmla="*/ 5642173 w 6884912"/>
              <a:gd name="connsiteY84" fmla="*/ 266904 h 1161397"/>
              <a:gd name="connsiteX85" fmla="*/ 5756910 w 6884912"/>
              <a:gd name="connsiteY85" fmla="*/ 239211 h 1161397"/>
              <a:gd name="connsiteX86" fmla="*/ 5846667 w 6884912"/>
              <a:gd name="connsiteY86" fmla="*/ 201786 h 1161397"/>
              <a:gd name="connsiteX87" fmla="*/ 5960732 w 6884912"/>
              <a:gd name="connsiteY87" fmla="*/ 220708 h 1161397"/>
              <a:gd name="connsiteX88" fmla="*/ 6029542 w 6884912"/>
              <a:gd name="connsiteY88" fmla="*/ 210339 h 1161397"/>
              <a:gd name="connsiteX89" fmla="*/ 6141123 w 6884912"/>
              <a:gd name="connsiteY89" fmla="*/ 159923 h 1161397"/>
              <a:gd name="connsiteX90" fmla="*/ 6290640 w 6884912"/>
              <a:gd name="connsiteY90" fmla="*/ 167441 h 1161397"/>
              <a:gd name="connsiteX91" fmla="*/ 6322806 w 6884912"/>
              <a:gd name="connsiteY91" fmla="*/ 213293 h 1161397"/>
              <a:gd name="connsiteX92" fmla="*/ 6380420 w 6884912"/>
              <a:gd name="connsiteY92" fmla="*/ 173195 h 1161397"/>
              <a:gd name="connsiteX93" fmla="*/ 6507891 w 6884912"/>
              <a:gd name="connsiteY93" fmla="*/ 118474 h 1161397"/>
              <a:gd name="connsiteX94" fmla="*/ 6571807 w 6884912"/>
              <a:gd name="connsiteY94" fmla="*/ 98636 h 1161397"/>
              <a:gd name="connsiteX95" fmla="*/ 6671880 w 6884912"/>
              <a:gd name="connsiteY95" fmla="*/ 82931 h 1161397"/>
              <a:gd name="connsiteX96" fmla="*/ 6702266 w 6884912"/>
              <a:gd name="connsiteY96" fmla="*/ 75470 h 1161397"/>
              <a:gd name="connsiteX97" fmla="*/ 6845802 w 6884912"/>
              <a:gd name="connsiteY97" fmla="*/ 24496 h 1161397"/>
              <a:gd name="connsiteX98" fmla="*/ 6884912 w 6884912"/>
              <a:gd name="connsiteY98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548162 w 6884912"/>
              <a:gd name="connsiteY7" fmla="*/ 984908 h 1161397"/>
              <a:gd name="connsiteX8" fmla="*/ 651408 w 6884912"/>
              <a:gd name="connsiteY8" fmla="*/ 984938 h 1161397"/>
              <a:gd name="connsiteX9" fmla="*/ 723108 w 6884912"/>
              <a:gd name="connsiteY9" fmla="*/ 941904 h 1161397"/>
              <a:gd name="connsiteX10" fmla="*/ 797699 w 6884912"/>
              <a:gd name="connsiteY10" fmla="*/ 931362 h 1161397"/>
              <a:gd name="connsiteX11" fmla="*/ 843359 w 6884912"/>
              <a:gd name="connsiteY11" fmla="*/ 910894 h 1161397"/>
              <a:gd name="connsiteX12" fmla="*/ 965215 w 6884912"/>
              <a:gd name="connsiteY12" fmla="*/ 846701 h 1161397"/>
              <a:gd name="connsiteX13" fmla="*/ 1085080 w 6884912"/>
              <a:gd name="connsiteY13" fmla="*/ 776086 h 1161397"/>
              <a:gd name="connsiteX14" fmla="*/ 1131224 w 6884912"/>
              <a:gd name="connsiteY14" fmla="*/ 706160 h 1161397"/>
              <a:gd name="connsiteX15" fmla="*/ 1207847 w 6884912"/>
              <a:gd name="connsiteY15" fmla="*/ 689087 h 1161397"/>
              <a:gd name="connsiteX16" fmla="*/ 1242716 w 6884912"/>
              <a:gd name="connsiteY16" fmla="*/ 698052 h 1161397"/>
              <a:gd name="connsiteX17" fmla="*/ 1299977 w 6884912"/>
              <a:gd name="connsiteY17" fmla="*/ 639196 h 1161397"/>
              <a:gd name="connsiteX18" fmla="*/ 1326190 w 6884912"/>
              <a:gd name="connsiteY18" fmla="*/ 625955 h 1161397"/>
              <a:gd name="connsiteX19" fmla="*/ 1339600 w 6884912"/>
              <a:gd name="connsiteY19" fmla="*/ 616295 h 1161397"/>
              <a:gd name="connsiteX20" fmla="*/ 1340054 w 6884912"/>
              <a:gd name="connsiteY20" fmla="*/ 614022 h 1161397"/>
              <a:gd name="connsiteX21" fmla="*/ 1391606 w 6884912"/>
              <a:gd name="connsiteY21" fmla="*/ 615229 h 1161397"/>
              <a:gd name="connsiteX22" fmla="*/ 1397565 w 6884912"/>
              <a:gd name="connsiteY22" fmla="*/ 611490 h 1161397"/>
              <a:gd name="connsiteX23" fmla="*/ 1432302 w 6884912"/>
              <a:gd name="connsiteY23" fmla="*/ 617267 h 1161397"/>
              <a:gd name="connsiteX24" fmla="*/ 1449644 w 6884912"/>
              <a:gd name="connsiteY24" fmla="*/ 617591 h 1161397"/>
              <a:gd name="connsiteX25" fmla="*/ 1455793 w 6884912"/>
              <a:gd name="connsiteY25" fmla="*/ 623174 h 1161397"/>
              <a:gd name="connsiteX26" fmla="*/ 1480758 w 6884912"/>
              <a:gd name="connsiteY26" fmla="*/ 620863 h 1161397"/>
              <a:gd name="connsiteX27" fmla="*/ 1483154 w 6884912"/>
              <a:gd name="connsiteY27" fmla="*/ 618527 h 1161397"/>
              <a:gd name="connsiteX28" fmla="*/ 1505495 w 6884912"/>
              <a:gd name="connsiteY28" fmla="*/ 624325 h 1161397"/>
              <a:gd name="connsiteX29" fmla="*/ 1526340 w 6884912"/>
              <a:gd name="connsiteY29" fmla="*/ 638496 h 1161397"/>
              <a:gd name="connsiteX30" fmla="*/ 1731986 w 6884912"/>
              <a:gd name="connsiteY30" fmla="*/ 589682 h 1161397"/>
              <a:gd name="connsiteX31" fmla="*/ 1927935 w 6884912"/>
              <a:gd name="connsiteY31" fmla="*/ 628540 h 1161397"/>
              <a:gd name="connsiteX32" fmla="*/ 2039075 w 6884912"/>
              <a:gd name="connsiteY32" fmla="*/ 599964 h 1161397"/>
              <a:gd name="connsiteX33" fmla="*/ 2066980 w 6884912"/>
              <a:gd name="connsiteY33" fmla="*/ 550413 h 1161397"/>
              <a:gd name="connsiteX34" fmla="*/ 2352236 w 6884912"/>
              <a:gd name="connsiteY34" fmla="*/ 519602 h 1161397"/>
              <a:gd name="connsiteX35" fmla="*/ 2420791 w 6884912"/>
              <a:gd name="connsiteY35" fmla="*/ 492826 h 1161397"/>
              <a:gd name="connsiteX36" fmla="*/ 2489932 w 6884912"/>
              <a:gd name="connsiteY36" fmla="*/ 507864 h 1161397"/>
              <a:gd name="connsiteX37" fmla="*/ 2512917 w 6884912"/>
              <a:gd name="connsiteY37" fmla="*/ 489127 h 1161397"/>
              <a:gd name="connsiteX38" fmla="*/ 2516783 w 6884912"/>
              <a:gd name="connsiteY38" fmla="*/ 485473 h 1161397"/>
              <a:gd name="connsiteX39" fmla="*/ 2534360 w 6884912"/>
              <a:gd name="connsiteY39" fmla="*/ 480064 h 1161397"/>
              <a:gd name="connsiteX40" fmla="*/ 2536691 w 6884912"/>
              <a:gd name="connsiteY40" fmla="*/ 467018 h 1161397"/>
              <a:gd name="connsiteX41" fmla="*/ 2561265 w 6884912"/>
              <a:gd name="connsiteY41" fmla="*/ 450623 h 1161397"/>
              <a:gd name="connsiteX42" fmla="*/ 2594349 w 6884912"/>
              <a:gd name="connsiteY42" fmla="*/ 443884 h 1161397"/>
              <a:gd name="connsiteX43" fmla="*/ 2754324 w 6884912"/>
              <a:gd name="connsiteY43" fmla="*/ 424766 h 1161397"/>
              <a:gd name="connsiteX44" fmla="*/ 2848470 w 6884912"/>
              <a:gd name="connsiteY44" fmla="*/ 405966 h 1161397"/>
              <a:gd name="connsiteX45" fmla="*/ 2881772 w 6884912"/>
              <a:gd name="connsiteY45" fmla="*/ 387260 h 1161397"/>
              <a:gd name="connsiteX46" fmla="*/ 2929932 w 6884912"/>
              <a:gd name="connsiteY46" fmla="*/ 368912 h 1161397"/>
              <a:gd name="connsiteX47" fmla="*/ 3013020 w 6884912"/>
              <a:gd name="connsiteY47" fmla="*/ 327578 h 1161397"/>
              <a:gd name="connsiteX48" fmla="*/ 3222191 w 6884912"/>
              <a:gd name="connsiteY48" fmla="*/ 307887 h 1161397"/>
              <a:gd name="connsiteX49" fmla="*/ 3227953 w 6884912"/>
              <a:gd name="connsiteY49" fmla="*/ 297650 h 1161397"/>
              <a:gd name="connsiteX50" fmla="*/ 3510042 w 6884912"/>
              <a:gd name="connsiteY50" fmla="*/ 311820 h 1161397"/>
              <a:gd name="connsiteX51" fmla="*/ 3626773 w 6884912"/>
              <a:gd name="connsiteY51" fmla="*/ 290452 h 1161397"/>
              <a:gd name="connsiteX52" fmla="*/ 3666217 w 6884912"/>
              <a:gd name="connsiteY52" fmla="*/ 273255 h 1161397"/>
              <a:gd name="connsiteX53" fmla="*/ 3732427 w 6884912"/>
              <a:gd name="connsiteY53" fmla="*/ 245039 h 1161397"/>
              <a:gd name="connsiteX54" fmla="*/ 3777022 w 6884912"/>
              <a:gd name="connsiteY54" fmla="*/ 200276 h 1161397"/>
              <a:gd name="connsiteX55" fmla="*/ 3791246 w 6884912"/>
              <a:gd name="connsiteY55" fmla="*/ 189996 h 1161397"/>
              <a:gd name="connsiteX56" fmla="*/ 3819864 w 6884912"/>
              <a:gd name="connsiteY56" fmla="*/ 194605 h 1161397"/>
              <a:gd name="connsiteX57" fmla="*/ 3830398 w 6884912"/>
              <a:gd name="connsiteY57" fmla="*/ 188383 h 1161397"/>
              <a:gd name="connsiteX58" fmla="*/ 3834360 w 6884912"/>
              <a:gd name="connsiteY58" fmla="*/ 188992 h 1161397"/>
              <a:gd name="connsiteX59" fmla="*/ 3843715 w 6884912"/>
              <a:gd name="connsiteY59" fmla="*/ 188752 h 1161397"/>
              <a:gd name="connsiteX60" fmla="*/ 3842609 w 6884912"/>
              <a:gd name="connsiteY60" fmla="*/ 197386 h 1161397"/>
              <a:gd name="connsiteX61" fmla="*/ 3853961 w 6884912"/>
              <a:gd name="connsiteY61" fmla="*/ 213380 h 1161397"/>
              <a:gd name="connsiteX62" fmla="*/ 3907640 w 6884912"/>
              <a:gd name="connsiteY62" fmla="*/ 207568 h 1161397"/>
              <a:gd name="connsiteX63" fmla="*/ 3910449 w 6884912"/>
              <a:gd name="connsiteY63" fmla="*/ 197808 h 1161397"/>
              <a:gd name="connsiteX64" fmla="*/ 3917197 w 6884912"/>
              <a:gd name="connsiteY64" fmla="*/ 196121 h 1161397"/>
              <a:gd name="connsiteX65" fmla="*/ 3922400 w 6884912"/>
              <a:gd name="connsiteY65" fmla="*/ 205056 h 1161397"/>
              <a:gd name="connsiteX66" fmla="*/ 4013061 w 6884912"/>
              <a:gd name="connsiteY66" fmla="*/ 224874 h 1161397"/>
              <a:gd name="connsiteX67" fmla="*/ 4220717 w 6884912"/>
              <a:gd name="connsiteY67" fmla="*/ 192946 h 1161397"/>
              <a:gd name="connsiteX68" fmla="*/ 4228802 w 6884912"/>
              <a:gd name="connsiteY68" fmla="*/ 201468 h 1161397"/>
              <a:gd name="connsiteX69" fmla="*/ 4289361 w 6884912"/>
              <a:gd name="connsiteY69" fmla="*/ 196642 h 1161397"/>
              <a:gd name="connsiteX70" fmla="*/ 4498913 w 6884912"/>
              <a:gd name="connsiteY70" fmla="*/ 118915 h 1161397"/>
              <a:gd name="connsiteX71" fmla="*/ 4617330 w 6884912"/>
              <a:gd name="connsiteY71" fmla="*/ 111163 h 1161397"/>
              <a:gd name="connsiteX72" fmla="*/ 4659778 w 6884912"/>
              <a:gd name="connsiteY72" fmla="*/ 118219 h 1161397"/>
              <a:gd name="connsiteX73" fmla="*/ 4730870 w 6884912"/>
              <a:gd name="connsiteY73" fmla="*/ 129432 h 1161397"/>
              <a:gd name="connsiteX74" fmla="*/ 4844073 w 6884912"/>
              <a:gd name="connsiteY74" fmla="*/ 161768 h 1161397"/>
              <a:gd name="connsiteX75" fmla="*/ 4856454 w 6884912"/>
              <a:gd name="connsiteY75" fmla="*/ 130488 h 1161397"/>
              <a:gd name="connsiteX76" fmla="*/ 4920038 w 6884912"/>
              <a:gd name="connsiteY76" fmla="*/ 140418 h 1161397"/>
              <a:gd name="connsiteX77" fmla="*/ 5016639 w 6884912"/>
              <a:gd name="connsiteY77" fmla="*/ 158905 h 1161397"/>
              <a:gd name="connsiteX78" fmla="*/ 5072009 w 6884912"/>
              <a:gd name="connsiteY78" fmla="*/ 161502 h 1161397"/>
              <a:gd name="connsiteX79" fmla="*/ 5223626 w 6884912"/>
              <a:gd name="connsiteY79" fmla="*/ 177356 h 1161397"/>
              <a:gd name="connsiteX80" fmla="*/ 5375773 w 6884912"/>
              <a:gd name="connsiteY80" fmla="*/ 199913 h 1161397"/>
              <a:gd name="connsiteX81" fmla="*/ 5467502 w 6884912"/>
              <a:gd name="connsiteY81" fmla="*/ 250963 h 1161397"/>
              <a:gd name="connsiteX82" fmla="*/ 5592395 w 6884912"/>
              <a:gd name="connsiteY82" fmla="*/ 265434 h 1161397"/>
              <a:gd name="connsiteX83" fmla="*/ 5613532 w 6884912"/>
              <a:gd name="connsiteY83" fmla="*/ 273379 h 1161397"/>
              <a:gd name="connsiteX84" fmla="*/ 5642173 w 6884912"/>
              <a:gd name="connsiteY84" fmla="*/ 266904 h 1161397"/>
              <a:gd name="connsiteX85" fmla="*/ 5756910 w 6884912"/>
              <a:gd name="connsiteY85" fmla="*/ 239211 h 1161397"/>
              <a:gd name="connsiteX86" fmla="*/ 5846667 w 6884912"/>
              <a:gd name="connsiteY86" fmla="*/ 201786 h 1161397"/>
              <a:gd name="connsiteX87" fmla="*/ 5960732 w 6884912"/>
              <a:gd name="connsiteY87" fmla="*/ 220708 h 1161397"/>
              <a:gd name="connsiteX88" fmla="*/ 6029542 w 6884912"/>
              <a:gd name="connsiteY88" fmla="*/ 210339 h 1161397"/>
              <a:gd name="connsiteX89" fmla="*/ 6141123 w 6884912"/>
              <a:gd name="connsiteY89" fmla="*/ 159923 h 1161397"/>
              <a:gd name="connsiteX90" fmla="*/ 6290640 w 6884912"/>
              <a:gd name="connsiteY90" fmla="*/ 167441 h 1161397"/>
              <a:gd name="connsiteX91" fmla="*/ 6322806 w 6884912"/>
              <a:gd name="connsiteY91" fmla="*/ 213293 h 1161397"/>
              <a:gd name="connsiteX92" fmla="*/ 6380420 w 6884912"/>
              <a:gd name="connsiteY92" fmla="*/ 173195 h 1161397"/>
              <a:gd name="connsiteX93" fmla="*/ 6507891 w 6884912"/>
              <a:gd name="connsiteY93" fmla="*/ 118474 h 1161397"/>
              <a:gd name="connsiteX94" fmla="*/ 6571807 w 6884912"/>
              <a:gd name="connsiteY94" fmla="*/ 98636 h 1161397"/>
              <a:gd name="connsiteX95" fmla="*/ 6671880 w 6884912"/>
              <a:gd name="connsiteY95" fmla="*/ 82931 h 1161397"/>
              <a:gd name="connsiteX96" fmla="*/ 6702266 w 6884912"/>
              <a:gd name="connsiteY96" fmla="*/ 75470 h 1161397"/>
              <a:gd name="connsiteX97" fmla="*/ 6845802 w 6884912"/>
              <a:gd name="connsiteY97" fmla="*/ 24496 h 1161397"/>
              <a:gd name="connsiteX98" fmla="*/ 6884912 w 6884912"/>
              <a:gd name="connsiteY98" fmla="*/ 0 h 1161397"/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11320 h 1161397"/>
              <a:gd name="connsiteX5" fmla="*/ 213420 w 6884912"/>
              <a:gd name="connsiteY5" fmla="*/ 1056868 h 1161397"/>
              <a:gd name="connsiteX6" fmla="*/ 454970 w 6884912"/>
              <a:gd name="connsiteY6" fmla="*/ 1023343 h 1161397"/>
              <a:gd name="connsiteX7" fmla="*/ 548162 w 6884912"/>
              <a:gd name="connsiteY7" fmla="*/ 984908 h 1161397"/>
              <a:gd name="connsiteX8" fmla="*/ 651408 w 6884912"/>
              <a:gd name="connsiteY8" fmla="*/ 984938 h 1161397"/>
              <a:gd name="connsiteX9" fmla="*/ 723108 w 6884912"/>
              <a:gd name="connsiteY9" fmla="*/ 941904 h 1161397"/>
              <a:gd name="connsiteX10" fmla="*/ 797699 w 6884912"/>
              <a:gd name="connsiteY10" fmla="*/ 931362 h 1161397"/>
              <a:gd name="connsiteX11" fmla="*/ 843359 w 6884912"/>
              <a:gd name="connsiteY11" fmla="*/ 910894 h 1161397"/>
              <a:gd name="connsiteX12" fmla="*/ 965215 w 6884912"/>
              <a:gd name="connsiteY12" fmla="*/ 846701 h 1161397"/>
              <a:gd name="connsiteX13" fmla="*/ 1085080 w 6884912"/>
              <a:gd name="connsiteY13" fmla="*/ 776086 h 1161397"/>
              <a:gd name="connsiteX14" fmla="*/ 1137166 w 6884912"/>
              <a:gd name="connsiteY14" fmla="*/ 744338 h 1161397"/>
              <a:gd name="connsiteX15" fmla="*/ 1207847 w 6884912"/>
              <a:gd name="connsiteY15" fmla="*/ 689087 h 1161397"/>
              <a:gd name="connsiteX16" fmla="*/ 1242716 w 6884912"/>
              <a:gd name="connsiteY16" fmla="*/ 698052 h 1161397"/>
              <a:gd name="connsiteX17" fmla="*/ 1299977 w 6884912"/>
              <a:gd name="connsiteY17" fmla="*/ 639196 h 1161397"/>
              <a:gd name="connsiteX18" fmla="*/ 1326190 w 6884912"/>
              <a:gd name="connsiteY18" fmla="*/ 625955 h 1161397"/>
              <a:gd name="connsiteX19" fmla="*/ 1339600 w 6884912"/>
              <a:gd name="connsiteY19" fmla="*/ 616295 h 1161397"/>
              <a:gd name="connsiteX20" fmla="*/ 1340054 w 6884912"/>
              <a:gd name="connsiteY20" fmla="*/ 614022 h 1161397"/>
              <a:gd name="connsiteX21" fmla="*/ 1391606 w 6884912"/>
              <a:gd name="connsiteY21" fmla="*/ 615229 h 1161397"/>
              <a:gd name="connsiteX22" fmla="*/ 1397565 w 6884912"/>
              <a:gd name="connsiteY22" fmla="*/ 611490 h 1161397"/>
              <a:gd name="connsiteX23" fmla="*/ 1432302 w 6884912"/>
              <a:gd name="connsiteY23" fmla="*/ 617267 h 1161397"/>
              <a:gd name="connsiteX24" fmla="*/ 1449644 w 6884912"/>
              <a:gd name="connsiteY24" fmla="*/ 617591 h 1161397"/>
              <a:gd name="connsiteX25" fmla="*/ 1455793 w 6884912"/>
              <a:gd name="connsiteY25" fmla="*/ 623174 h 1161397"/>
              <a:gd name="connsiteX26" fmla="*/ 1480758 w 6884912"/>
              <a:gd name="connsiteY26" fmla="*/ 620863 h 1161397"/>
              <a:gd name="connsiteX27" fmla="*/ 1483154 w 6884912"/>
              <a:gd name="connsiteY27" fmla="*/ 618527 h 1161397"/>
              <a:gd name="connsiteX28" fmla="*/ 1505495 w 6884912"/>
              <a:gd name="connsiteY28" fmla="*/ 624325 h 1161397"/>
              <a:gd name="connsiteX29" fmla="*/ 1526340 w 6884912"/>
              <a:gd name="connsiteY29" fmla="*/ 638496 h 1161397"/>
              <a:gd name="connsiteX30" fmla="*/ 1731986 w 6884912"/>
              <a:gd name="connsiteY30" fmla="*/ 589682 h 1161397"/>
              <a:gd name="connsiteX31" fmla="*/ 1927935 w 6884912"/>
              <a:gd name="connsiteY31" fmla="*/ 628540 h 1161397"/>
              <a:gd name="connsiteX32" fmla="*/ 2039075 w 6884912"/>
              <a:gd name="connsiteY32" fmla="*/ 599964 h 1161397"/>
              <a:gd name="connsiteX33" fmla="*/ 2066980 w 6884912"/>
              <a:gd name="connsiteY33" fmla="*/ 550413 h 1161397"/>
              <a:gd name="connsiteX34" fmla="*/ 2352236 w 6884912"/>
              <a:gd name="connsiteY34" fmla="*/ 519602 h 1161397"/>
              <a:gd name="connsiteX35" fmla="*/ 2420791 w 6884912"/>
              <a:gd name="connsiteY35" fmla="*/ 492826 h 1161397"/>
              <a:gd name="connsiteX36" fmla="*/ 2489932 w 6884912"/>
              <a:gd name="connsiteY36" fmla="*/ 507864 h 1161397"/>
              <a:gd name="connsiteX37" fmla="*/ 2512917 w 6884912"/>
              <a:gd name="connsiteY37" fmla="*/ 489127 h 1161397"/>
              <a:gd name="connsiteX38" fmla="*/ 2516783 w 6884912"/>
              <a:gd name="connsiteY38" fmla="*/ 485473 h 1161397"/>
              <a:gd name="connsiteX39" fmla="*/ 2534360 w 6884912"/>
              <a:gd name="connsiteY39" fmla="*/ 480064 h 1161397"/>
              <a:gd name="connsiteX40" fmla="*/ 2536691 w 6884912"/>
              <a:gd name="connsiteY40" fmla="*/ 467018 h 1161397"/>
              <a:gd name="connsiteX41" fmla="*/ 2561265 w 6884912"/>
              <a:gd name="connsiteY41" fmla="*/ 450623 h 1161397"/>
              <a:gd name="connsiteX42" fmla="*/ 2594349 w 6884912"/>
              <a:gd name="connsiteY42" fmla="*/ 443884 h 1161397"/>
              <a:gd name="connsiteX43" fmla="*/ 2754324 w 6884912"/>
              <a:gd name="connsiteY43" fmla="*/ 424766 h 1161397"/>
              <a:gd name="connsiteX44" fmla="*/ 2848470 w 6884912"/>
              <a:gd name="connsiteY44" fmla="*/ 405966 h 1161397"/>
              <a:gd name="connsiteX45" fmla="*/ 2881772 w 6884912"/>
              <a:gd name="connsiteY45" fmla="*/ 387260 h 1161397"/>
              <a:gd name="connsiteX46" fmla="*/ 2929932 w 6884912"/>
              <a:gd name="connsiteY46" fmla="*/ 368912 h 1161397"/>
              <a:gd name="connsiteX47" fmla="*/ 3013020 w 6884912"/>
              <a:gd name="connsiteY47" fmla="*/ 327578 h 1161397"/>
              <a:gd name="connsiteX48" fmla="*/ 3222191 w 6884912"/>
              <a:gd name="connsiteY48" fmla="*/ 307887 h 1161397"/>
              <a:gd name="connsiteX49" fmla="*/ 3227953 w 6884912"/>
              <a:gd name="connsiteY49" fmla="*/ 297650 h 1161397"/>
              <a:gd name="connsiteX50" fmla="*/ 3510042 w 6884912"/>
              <a:gd name="connsiteY50" fmla="*/ 311820 h 1161397"/>
              <a:gd name="connsiteX51" fmla="*/ 3626773 w 6884912"/>
              <a:gd name="connsiteY51" fmla="*/ 290452 h 1161397"/>
              <a:gd name="connsiteX52" fmla="*/ 3666217 w 6884912"/>
              <a:gd name="connsiteY52" fmla="*/ 273255 h 1161397"/>
              <a:gd name="connsiteX53" fmla="*/ 3732427 w 6884912"/>
              <a:gd name="connsiteY53" fmla="*/ 245039 h 1161397"/>
              <a:gd name="connsiteX54" fmla="*/ 3777022 w 6884912"/>
              <a:gd name="connsiteY54" fmla="*/ 200276 h 1161397"/>
              <a:gd name="connsiteX55" fmla="*/ 3791246 w 6884912"/>
              <a:gd name="connsiteY55" fmla="*/ 189996 h 1161397"/>
              <a:gd name="connsiteX56" fmla="*/ 3819864 w 6884912"/>
              <a:gd name="connsiteY56" fmla="*/ 194605 h 1161397"/>
              <a:gd name="connsiteX57" fmla="*/ 3830398 w 6884912"/>
              <a:gd name="connsiteY57" fmla="*/ 188383 h 1161397"/>
              <a:gd name="connsiteX58" fmla="*/ 3834360 w 6884912"/>
              <a:gd name="connsiteY58" fmla="*/ 188992 h 1161397"/>
              <a:gd name="connsiteX59" fmla="*/ 3843715 w 6884912"/>
              <a:gd name="connsiteY59" fmla="*/ 188752 h 1161397"/>
              <a:gd name="connsiteX60" fmla="*/ 3842609 w 6884912"/>
              <a:gd name="connsiteY60" fmla="*/ 197386 h 1161397"/>
              <a:gd name="connsiteX61" fmla="*/ 3853961 w 6884912"/>
              <a:gd name="connsiteY61" fmla="*/ 213380 h 1161397"/>
              <a:gd name="connsiteX62" fmla="*/ 3907640 w 6884912"/>
              <a:gd name="connsiteY62" fmla="*/ 207568 h 1161397"/>
              <a:gd name="connsiteX63" fmla="*/ 3910449 w 6884912"/>
              <a:gd name="connsiteY63" fmla="*/ 197808 h 1161397"/>
              <a:gd name="connsiteX64" fmla="*/ 3917197 w 6884912"/>
              <a:gd name="connsiteY64" fmla="*/ 196121 h 1161397"/>
              <a:gd name="connsiteX65" fmla="*/ 3922400 w 6884912"/>
              <a:gd name="connsiteY65" fmla="*/ 205056 h 1161397"/>
              <a:gd name="connsiteX66" fmla="*/ 4013061 w 6884912"/>
              <a:gd name="connsiteY66" fmla="*/ 224874 h 1161397"/>
              <a:gd name="connsiteX67" fmla="*/ 4220717 w 6884912"/>
              <a:gd name="connsiteY67" fmla="*/ 192946 h 1161397"/>
              <a:gd name="connsiteX68" fmla="*/ 4228802 w 6884912"/>
              <a:gd name="connsiteY68" fmla="*/ 201468 h 1161397"/>
              <a:gd name="connsiteX69" fmla="*/ 4289361 w 6884912"/>
              <a:gd name="connsiteY69" fmla="*/ 196642 h 1161397"/>
              <a:gd name="connsiteX70" fmla="*/ 4498913 w 6884912"/>
              <a:gd name="connsiteY70" fmla="*/ 118915 h 1161397"/>
              <a:gd name="connsiteX71" fmla="*/ 4617330 w 6884912"/>
              <a:gd name="connsiteY71" fmla="*/ 111163 h 1161397"/>
              <a:gd name="connsiteX72" fmla="*/ 4659778 w 6884912"/>
              <a:gd name="connsiteY72" fmla="*/ 118219 h 1161397"/>
              <a:gd name="connsiteX73" fmla="*/ 4730870 w 6884912"/>
              <a:gd name="connsiteY73" fmla="*/ 129432 h 1161397"/>
              <a:gd name="connsiteX74" fmla="*/ 4844073 w 6884912"/>
              <a:gd name="connsiteY74" fmla="*/ 161768 h 1161397"/>
              <a:gd name="connsiteX75" fmla="*/ 4856454 w 6884912"/>
              <a:gd name="connsiteY75" fmla="*/ 130488 h 1161397"/>
              <a:gd name="connsiteX76" fmla="*/ 4920038 w 6884912"/>
              <a:gd name="connsiteY76" fmla="*/ 140418 h 1161397"/>
              <a:gd name="connsiteX77" fmla="*/ 5016639 w 6884912"/>
              <a:gd name="connsiteY77" fmla="*/ 158905 h 1161397"/>
              <a:gd name="connsiteX78" fmla="*/ 5072009 w 6884912"/>
              <a:gd name="connsiteY78" fmla="*/ 161502 h 1161397"/>
              <a:gd name="connsiteX79" fmla="*/ 5223626 w 6884912"/>
              <a:gd name="connsiteY79" fmla="*/ 177356 h 1161397"/>
              <a:gd name="connsiteX80" fmla="*/ 5375773 w 6884912"/>
              <a:gd name="connsiteY80" fmla="*/ 199913 h 1161397"/>
              <a:gd name="connsiteX81" fmla="*/ 5467502 w 6884912"/>
              <a:gd name="connsiteY81" fmla="*/ 250963 h 1161397"/>
              <a:gd name="connsiteX82" fmla="*/ 5592395 w 6884912"/>
              <a:gd name="connsiteY82" fmla="*/ 265434 h 1161397"/>
              <a:gd name="connsiteX83" fmla="*/ 5613532 w 6884912"/>
              <a:gd name="connsiteY83" fmla="*/ 273379 h 1161397"/>
              <a:gd name="connsiteX84" fmla="*/ 5642173 w 6884912"/>
              <a:gd name="connsiteY84" fmla="*/ 266904 h 1161397"/>
              <a:gd name="connsiteX85" fmla="*/ 5756910 w 6884912"/>
              <a:gd name="connsiteY85" fmla="*/ 239211 h 1161397"/>
              <a:gd name="connsiteX86" fmla="*/ 5846667 w 6884912"/>
              <a:gd name="connsiteY86" fmla="*/ 201786 h 1161397"/>
              <a:gd name="connsiteX87" fmla="*/ 5960732 w 6884912"/>
              <a:gd name="connsiteY87" fmla="*/ 220708 h 1161397"/>
              <a:gd name="connsiteX88" fmla="*/ 6029542 w 6884912"/>
              <a:gd name="connsiteY88" fmla="*/ 210339 h 1161397"/>
              <a:gd name="connsiteX89" fmla="*/ 6141123 w 6884912"/>
              <a:gd name="connsiteY89" fmla="*/ 159923 h 1161397"/>
              <a:gd name="connsiteX90" fmla="*/ 6290640 w 6884912"/>
              <a:gd name="connsiteY90" fmla="*/ 167441 h 1161397"/>
              <a:gd name="connsiteX91" fmla="*/ 6322806 w 6884912"/>
              <a:gd name="connsiteY91" fmla="*/ 213293 h 1161397"/>
              <a:gd name="connsiteX92" fmla="*/ 6380420 w 6884912"/>
              <a:gd name="connsiteY92" fmla="*/ 173195 h 1161397"/>
              <a:gd name="connsiteX93" fmla="*/ 6507891 w 6884912"/>
              <a:gd name="connsiteY93" fmla="*/ 118474 h 1161397"/>
              <a:gd name="connsiteX94" fmla="*/ 6571807 w 6884912"/>
              <a:gd name="connsiteY94" fmla="*/ 98636 h 1161397"/>
              <a:gd name="connsiteX95" fmla="*/ 6671880 w 6884912"/>
              <a:gd name="connsiteY95" fmla="*/ 82931 h 1161397"/>
              <a:gd name="connsiteX96" fmla="*/ 6702266 w 6884912"/>
              <a:gd name="connsiteY96" fmla="*/ 75470 h 1161397"/>
              <a:gd name="connsiteX97" fmla="*/ 6845802 w 6884912"/>
              <a:gd name="connsiteY97" fmla="*/ 24496 h 1161397"/>
              <a:gd name="connsiteX98" fmla="*/ 6884912 w 6884912"/>
              <a:gd name="connsiteY98" fmla="*/ 0 h 1161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6884912" h="1161397">
                <a:moveTo>
                  <a:pt x="6884912" y="0"/>
                </a:moveTo>
                <a:lnTo>
                  <a:pt x="6884912" y="1161397"/>
                </a:lnTo>
                <a:lnTo>
                  <a:pt x="0" y="1161397"/>
                </a:lnTo>
                <a:lnTo>
                  <a:pt x="27135" y="1147460"/>
                </a:lnTo>
                <a:cubicBezTo>
                  <a:pt x="57431" y="1167048"/>
                  <a:pt x="61886" y="1088181"/>
                  <a:pt x="115388" y="1111320"/>
                </a:cubicBezTo>
                <a:cubicBezTo>
                  <a:pt x="146435" y="1096221"/>
                  <a:pt x="156823" y="1079485"/>
                  <a:pt x="213420" y="1056868"/>
                </a:cubicBezTo>
                <a:cubicBezTo>
                  <a:pt x="288217" y="1040787"/>
                  <a:pt x="383333" y="1044881"/>
                  <a:pt x="454970" y="1023343"/>
                </a:cubicBezTo>
                <a:cubicBezTo>
                  <a:pt x="440966" y="999969"/>
                  <a:pt x="571419" y="1006841"/>
                  <a:pt x="548162" y="984908"/>
                </a:cubicBezTo>
                <a:cubicBezTo>
                  <a:pt x="561321" y="956563"/>
                  <a:pt x="637415" y="1010272"/>
                  <a:pt x="651408" y="984938"/>
                </a:cubicBezTo>
                <a:cubicBezTo>
                  <a:pt x="671652" y="980952"/>
                  <a:pt x="698726" y="950833"/>
                  <a:pt x="723108" y="941904"/>
                </a:cubicBezTo>
                <a:cubicBezTo>
                  <a:pt x="760262" y="946949"/>
                  <a:pt x="757827" y="957145"/>
                  <a:pt x="797699" y="931362"/>
                </a:cubicBezTo>
                <a:cubicBezTo>
                  <a:pt x="821097" y="940623"/>
                  <a:pt x="833565" y="929189"/>
                  <a:pt x="843359" y="910894"/>
                </a:cubicBezTo>
                <a:cubicBezTo>
                  <a:pt x="887668" y="902160"/>
                  <a:pt x="919738" y="869376"/>
                  <a:pt x="965215" y="846701"/>
                </a:cubicBezTo>
                <a:cubicBezTo>
                  <a:pt x="1023081" y="848019"/>
                  <a:pt x="1036422" y="800154"/>
                  <a:pt x="1085080" y="776086"/>
                </a:cubicBezTo>
                <a:cubicBezTo>
                  <a:pt x="1140763" y="795544"/>
                  <a:pt x="1116251" y="768649"/>
                  <a:pt x="1137166" y="744338"/>
                </a:cubicBezTo>
                <a:lnTo>
                  <a:pt x="1207847" y="689087"/>
                </a:lnTo>
                <a:cubicBezTo>
                  <a:pt x="1226429" y="687736"/>
                  <a:pt x="1222409" y="707958"/>
                  <a:pt x="1242716" y="698052"/>
                </a:cubicBezTo>
                <a:cubicBezTo>
                  <a:pt x="1250387" y="668345"/>
                  <a:pt x="1318259" y="689091"/>
                  <a:pt x="1299977" y="639196"/>
                </a:cubicBezTo>
                <a:cubicBezTo>
                  <a:pt x="1323072" y="639367"/>
                  <a:pt x="1341279" y="658105"/>
                  <a:pt x="1326190" y="625955"/>
                </a:cubicBezTo>
                <a:cubicBezTo>
                  <a:pt x="1333572" y="625050"/>
                  <a:pt x="1337406" y="621362"/>
                  <a:pt x="1339600" y="616295"/>
                </a:cubicBezTo>
                <a:cubicBezTo>
                  <a:pt x="1339751" y="615537"/>
                  <a:pt x="1339903" y="614780"/>
                  <a:pt x="1340054" y="614022"/>
                </a:cubicBezTo>
                <a:lnTo>
                  <a:pt x="1391606" y="615229"/>
                </a:lnTo>
                <a:lnTo>
                  <a:pt x="1397565" y="611490"/>
                </a:lnTo>
                <a:lnTo>
                  <a:pt x="1432302" y="617267"/>
                </a:lnTo>
                <a:lnTo>
                  <a:pt x="1449644" y="617591"/>
                </a:lnTo>
                <a:lnTo>
                  <a:pt x="1455793" y="623174"/>
                </a:lnTo>
                <a:cubicBezTo>
                  <a:pt x="1461744" y="626151"/>
                  <a:pt x="1469373" y="626493"/>
                  <a:pt x="1480758" y="620863"/>
                </a:cubicBezTo>
                <a:lnTo>
                  <a:pt x="1483154" y="618527"/>
                </a:lnTo>
                <a:lnTo>
                  <a:pt x="1505495" y="624325"/>
                </a:lnTo>
                <a:cubicBezTo>
                  <a:pt x="1512992" y="627532"/>
                  <a:pt x="1520025" y="632078"/>
                  <a:pt x="1526340" y="638496"/>
                </a:cubicBezTo>
                <a:cubicBezTo>
                  <a:pt x="1586113" y="586768"/>
                  <a:pt x="1659006" y="610309"/>
                  <a:pt x="1731986" y="589682"/>
                </a:cubicBezTo>
                <a:cubicBezTo>
                  <a:pt x="1750397" y="523106"/>
                  <a:pt x="1896056" y="573257"/>
                  <a:pt x="1927935" y="628540"/>
                </a:cubicBezTo>
                <a:cubicBezTo>
                  <a:pt x="1912854" y="559823"/>
                  <a:pt x="2112261" y="676347"/>
                  <a:pt x="2039075" y="599964"/>
                </a:cubicBezTo>
                <a:cubicBezTo>
                  <a:pt x="2066036" y="601198"/>
                  <a:pt x="2086366" y="569532"/>
                  <a:pt x="2066980" y="550413"/>
                </a:cubicBezTo>
                <a:cubicBezTo>
                  <a:pt x="2155364" y="582582"/>
                  <a:pt x="2259548" y="514786"/>
                  <a:pt x="2352236" y="519602"/>
                </a:cubicBezTo>
                <a:cubicBezTo>
                  <a:pt x="2388450" y="459394"/>
                  <a:pt x="2373298" y="511682"/>
                  <a:pt x="2420791" y="492826"/>
                </a:cubicBezTo>
                <a:cubicBezTo>
                  <a:pt x="2417962" y="542563"/>
                  <a:pt x="2475071" y="455098"/>
                  <a:pt x="2489932" y="507864"/>
                </a:cubicBezTo>
                <a:cubicBezTo>
                  <a:pt x="2498105" y="502761"/>
                  <a:pt x="2505553" y="496153"/>
                  <a:pt x="2512917" y="489127"/>
                </a:cubicBezTo>
                <a:lnTo>
                  <a:pt x="2516783" y="485473"/>
                </a:lnTo>
                <a:lnTo>
                  <a:pt x="2534360" y="480064"/>
                </a:lnTo>
                <a:lnTo>
                  <a:pt x="2536691" y="467018"/>
                </a:lnTo>
                <a:lnTo>
                  <a:pt x="2561265" y="450623"/>
                </a:lnTo>
                <a:cubicBezTo>
                  <a:pt x="2570872" y="446262"/>
                  <a:pt x="2581686" y="443655"/>
                  <a:pt x="2594349" y="443884"/>
                </a:cubicBezTo>
                <a:cubicBezTo>
                  <a:pt x="2640435" y="464638"/>
                  <a:pt x="2696955" y="396361"/>
                  <a:pt x="2754324" y="424766"/>
                </a:cubicBezTo>
                <a:cubicBezTo>
                  <a:pt x="2775130" y="430896"/>
                  <a:pt x="2837731" y="423458"/>
                  <a:pt x="2848470" y="405966"/>
                </a:cubicBezTo>
                <a:cubicBezTo>
                  <a:pt x="2861295" y="401100"/>
                  <a:pt x="2876936" y="405309"/>
                  <a:pt x="2881772" y="387260"/>
                </a:cubicBezTo>
                <a:cubicBezTo>
                  <a:pt x="2890299" y="365261"/>
                  <a:pt x="2938134" y="392997"/>
                  <a:pt x="2929932" y="368912"/>
                </a:cubicBezTo>
                <a:cubicBezTo>
                  <a:pt x="2963844" y="387799"/>
                  <a:pt x="2986550" y="341223"/>
                  <a:pt x="3013020" y="327578"/>
                </a:cubicBezTo>
                <a:cubicBezTo>
                  <a:pt x="3061730" y="317407"/>
                  <a:pt x="3186369" y="312875"/>
                  <a:pt x="3222191" y="307887"/>
                </a:cubicBezTo>
                <a:cubicBezTo>
                  <a:pt x="3223593" y="304249"/>
                  <a:pt x="3179978" y="296995"/>
                  <a:pt x="3227953" y="297650"/>
                </a:cubicBezTo>
                <a:cubicBezTo>
                  <a:pt x="3275928" y="298306"/>
                  <a:pt x="3443572" y="313020"/>
                  <a:pt x="3510042" y="311820"/>
                </a:cubicBezTo>
                <a:cubicBezTo>
                  <a:pt x="3585274" y="306641"/>
                  <a:pt x="3525753" y="258887"/>
                  <a:pt x="3626773" y="290452"/>
                </a:cubicBezTo>
                <a:cubicBezTo>
                  <a:pt x="3633124" y="269835"/>
                  <a:pt x="3644693" y="267134"/>
                  <a:pt x="3666217" y="273255"/>
                </a:cubicBezTo>
                <a:cubicBezTo>
                  <a:pt x="3702502" y="269310"/>
                  <a:pt x="3690563" y="221720"/>
                  <a:pt x="3732427" y="245039"/>
                </a:cubicBezTo>
                <a:cubicBezTo>
                  <a:pt x="3720985" y="220241"/>
                  <a:pt x="3798776" y="224539"/>
                  <a:pt x="3777022" y="200276"/>
                </a:cubicBezTo>
                <a:cubicBezTo>
                  <a:pt x="3781759" y="193499"/>
                  <a:pt x="3786499" y="190723"/>
                  <a:pt x="3791246" y="189996"/>
                </a:cubicBezTo>
                <a:cubicBezTo>
                  <a:pt x="3800740" y="188542"/>
                  <a:pt x="3810265" y="195284"/>
                  <a:pt x="3819864" y="194605"/>
                </a:cubicBezTo>
                <a:lnTo>
                  <a:pt x="3830398" y="188383"/>
                </a:lnTo>
                <a:lnTo>
                  <a:pt x="3834360" y="188992"/>
                </a:lnTo>
                <a:lnTo>
                  <a:pt x="3843715" y="188752"/>
                </a:lnTo>
                <a:lnTo>
                  <a:pt x="3842609" y="197386"/>
                </a:lnTo>
                <a:cubicBezTo>
                  <a:pt x="3840673" y="205638"/>
                  <a:pt x="3839248" y="214671"/>
                  <a:pt x="3853961" y="213380"/>
                </a:cubicBezTo>
                <a:cubicBezTo>
                  <a:pt x="3884396" y="206569"/>
                  <a:pt x="3895082" y="241941"/>
                  <a:pt x="3907640" y="207568"/>
                </a:cubicBezTo>
                <a:lnTo>
                  <a:pt x="3910449" y="197808"/>
                </a:lnTo>
                <a:lnTo>
                  <a:pt x="3917197" y="196121"/>
                </a:lnTo>
                <a:cubicBezTo>
                  <a:pt x="3920833" y="196372"/>
                  <a:pt x="3922919" y="198717"/>
                  <a:pt x="3922400" y="205056"/>
                </a:cubicBezTo>
                <a:cubicBezTo>
                  <a:pt x="3950680" y="178467"/>
                  <a:pt x="3984062" y="218098"/>
                  <a:pt x="4013061" y="224874"/>
                </a:cubicBezTo>
                <a:cubicBezTo>
                  <a:pt x="4062781" y="222856"/>
                  <a:pt x="4184760" y="196847"/>
                  <a:pt x="4220717" y="192946"/>
                </a:cubicBezTo>
                <a:cubicBezTo>
                  <a:pt x="4222964" y="196132"/>
                  <a:pt x="4225687" y="199002"/>
                  <a:pt x="4228802" y="201468"/>
                </a:cubicBezTo>
                <a:cubicBezTo>
                  <a:pt x="4246898" y="215792"/>
                  <a:pt x="4274013" y="213632"/>
                  <a:pt x="4289361" y="196642"/>
                </a:cubicBezTo>
                <a:cubicBezTo>
                  <a:pt x="4363212" y="140627"/>
                  <a:pt x="4433598" y="135488"/>
                  <a:pt x="4498913" y="118915"/>
                </a:cubicBezTo>
                <a:cubicBezTo>
                  <a:pt x="4573135" y="105586"/>
                  <a:pt x="4527062" y="166416"/>
                  <a:pt x="4617330" y="111163"/>
                </a:cubicBezTo>
                <a:cubicBezTo>
                  <a:pt x="4628518" y="129608"/>
                  <a:pt x="4640397" y="129405"/>
                  <a:pt x="4659778" y="118219"/>
                </a:cubicBezTo>
                <a:cubicBezTo>
                  <a:pt x="4695929" y="113193"/>
                  <a:pt x="4695958" y="162259"/>
                  <a:pt x="4730870" y="129432"/>
                </a:cubicBezTo>
                <a:cubicBezTo>
                  <a:pt x="4761586" y="136690"/>
                  <a:pt x="4823142" y="161592"/>
                  <a:pt x="4844073" y="161768"/>
                </a:cubicBezTo>
                <a:cubicBezTo>
                  <a:pt x="4870797" y="164132"/>
                  <a:pt x="4827288" y="135164"/>
                  <a:pt x="4856454" y="130488"/>
                </a:cubicBezTo>
                <a:cubicBezTo>
                  <a:pt x="4892086" y="129553"/>
                  <a:pt x="4889263" y="81477"/>
                  <a:pt x="4920038" y="140418"/>
                </a:cubicBezTo>
                <a:cubicBezTo>
                  <a:pt x="4956358" y="122308"/>
                  <a:pt x="4965108" y="149263"/>
                  <a:pt x="5016639" y="158905"/>
                </a:cubicBezTo>
                <a:cubicBezTo>
                  <a:pt x="5037063" y="141828"/>
                  <a:pt x="5054534" y="147986"/>
                  <a:pt x="5072009" y="161502"/>
                </a:cubicBezTo>
                <a:cubicBezTo>
                  <a:pt x="5121260" y="153653"/>
                  <a:pt x="5167555" y="172635"/>
                  <a:pt x="5223626" y="177356"/>
                </a:cubicBezTo>
                <a:cubicBezTo>
                  <a:pt x="5282824" y="155243"/>
                  <a:pt x="5315859" y="195041"/>
                  <a:pt x="5375773" y="199913"/>
                </a:cubicBezTo>
                <a:cubicBezTo>
                  <a:pt x="5432511" y="156218"/>
                  <a:pt x="5417550" y="256036"/>
                  <a:pt x="5467502" y="250963"/>
                </a:cubicBezTo>
                <a:cubicBezTo>
                  <a:pt x="5547124" y="209975"/>
                  <a:pt x="5467171" y="283839"/>
                  <a:pt x="5592395" y="265434"/>
                </a:cubicBezTo>
                <a:cubicBezTo>
                  <a:pt x="5599201" y="258867"/>
                  <a:pt x="5614752" y="264706"/>
                  <a:pt x="5613532" y="273379"/>
                </a:cubicBezTo>
                <a:cubicBezTo>
                  <a:pt x="5621390" y="270408"/>
                  <a:pt x="5639720" y="253173"/>
                  <a:pt x="5642173" y="266904"/>
                </a:cubicBezTo>
                <a:cubicBezTo>
                  <a:pt x="5682296" y="267049"/>
                  <a:pt x="5721812" y="257513"/>
                  <a:pt x="5756910" y="239211"/>
                </a:cubicBezTo>
                <a:cubicBezTo>
                  <a:pt x="5834998" y="260050"/>
                  <a:pt x="5790596" y="197229"/>
                  <a:pt x="5846667" y="201786"/>
                </a:cubicBezTo>
                <a:cubicBezTo>
                  <a:pt x="5892444" y="227312"/>
                  <a:pt x="5908324" y="204527"/>
                  <a:pt x="5960732" y="220708"/>
                </a:cubicBezTo>
                <a:cubicBezTo>
                  <a:pt x="5977124" y="175349"/>
                  <a:pt x="6009640" y="223654"/>
                  <a:pt x="6029542" y="210339"/>
                </a:cubicBezTo>
                <a:cubicBezTo>
                  <a:pt x="6063108" y="261420"/>
                  <a:pt x="6107411" y="160034"/>
                  <a:pt x="6141123" y="159923"/>
                </a:cubicBezTo>
                <a:cubicBezTo>
                  <a:pt x="6198068" y="167749"/>
                  <a:pt x="6260628" y="219715"/>
                  <a:pt x="6290640" y="167441"/>
                </a:cubicBezTo>
                <a:cubicBezTo>
                  <a:pt x="6295193" y="188689"/>
                  <a:pt x="6290494" y="217816"/>
                  <a:pt x="6322806" y="213293"/>
                </a:cubicBezTo>
                <a:cubicBezTo>
                  <a:pt x="6337769" y="214252"/>
                  <a:pt x="6349573" y="188998"/>
                  <a:pt x="6380420" y="173195"/>
                </a:cubicBezTo>
                <a:cubicBezTo>
                  <a:pt x="6420580" y="151473"/>
                  <a:pt x="6513519" y="179296"/>
                  <a:pt x="6507891" y="118474"/>
                </a:cubicBezTo>
                <a:cubicBezTo>
                  <a:pt x="6519398" y="82452"/>
                  <a:pt x="6571830" y="137398"/>
                  <a:pt x="6571807" y="98636"/>
                </a:cubicBezTo>
                <a:cubicBezTo>
                  <a:pt x="6594702" y="123421"/>
                  <a:pt x="6634676" y="82071"/>
                  <a:pt x="6671880" y="82931"/>
                </a:cubicBezTo>
                <a:cubicBezTo>
                  <a:pt x="6678855" y="65407"/>
                  <a:pt x="6687415" y="66196"/>
                  <a:pt x="6702266" y="75470"/>
                </a:cubicBezTo>
                <a:cubicBezTo>
                  <a:pt x="6747004" y="78450"/>
                  <a:pt x="6798307" y="53072"/>
                  <a:pt x="6845802" y="24496"/>
                </a:cubicBezTo>
                <a:lnTo>
                  <a:pt x="6884912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3973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DEB2E8C4-C3E7-4048-A43D-9859510CF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748321A4-DDE5-4057-A34B-A19FC26C5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592F7D7F-503A-47D8-AAFB-3F381F681A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759354" cy="832513"/>
          </a:xfrm>
          <a:custGeom>
            <a:avLst/>
            <a:gdLst>
              <a:gd name="connsiteX0" fmla="*/ 8339294 w 8360758"/>
              <a:gd name="connsiteY0" fmla="*/ 0 h 1045598"/>
              <a:gd name="connsiteX1" fmla="*/ 8360544 w 8360758"/>
              <a:gd name="connsiteY1" fmla="*/ 0 h 1045598"/>
              <a:gd name="connsiteX2" fmla="*/ 8360758 w 8360758"/>
              <a:gd name="connsiteY2" fmla="*/ 649 h 1045598"/>
              <a:gd name="connsiteX3" fmla="*/ 0 w 8360758"/>
              <a:gd name="connsiteY3" fmla="*/ 0 h 1045598"/>
              <a:gd name="connsiteX4" fmla="*/ 8289291 w 8360758"/>
              <a:gd name="connsiteY4" fmla="*/ 0 h 1045598"/>
              <a:gd name="connsiteX5" fmla="*/ 8230376 w 8360758"/>
              <a:gd name="connsiteY5" fmla="*/ 12131 h 1045598"/>
              <a:gd name="connsiteX6" fmla="*/ 8099771 w 8360758"/>
              <a:gd name="connsiteY6" fmla="*/ 38454 h 1045598"/>
              <a:gd name="connsiteX7" fmla="*/ 8039667 w 8360758"/>
              <a:gd name="connsiteY7" fmla="*/ 61383 h 1045598"/>
              <a:gd name="connsiteX8" fmla="*/ 7973367 w 8360758"/>
              <a:gd name="connsiteY8" fmla="*/ 54463 h 1045598"/>
              <a:gd name="connsiteX9" fmla="*/ 7884958 w 8360758"/>
              <a:gd name="connsiteY9" fmla="*/ 105966 h 1045598"/>
              <a:gd name="connsiteX10" fmla="*/ 7738842 w 8360758"/>
              <a:gd name="connsiteY10" fmla="*/ 128481 h 1045598"/>
              <a:gd name="connsiteX11" fmla="*/ 7653871 w 8360758"/>
              <a:gd name="connsiteY11" fmla="*/ 147128 h 1045598"/>
              <a:gd name="connsiteX12" fmla="*/ 7625444 w 8360758"/>
              <a:gd name="connsiteY12" fmla="*/ 162340 h 1045598"/>
              <a:gd name="connsiteX13" fmla="*/ 7583161 w 8360758"/>
              <a:gd name="connsiteY13" fmla="*/ 178118 h 1045598"/>
              <a:gd name="connsiteX14" fmla="*/ 7511516 w 8360758"/>
              <a:gd name="connsiteY14" fmla="*/ 212256 h 1045598"/>
              <a:gd name="connsiteX15" fmla="*/ 7410075 w 8360758"/>
              <a:gd name="connsiteY15" fmla="*/ 247181 h 1045598"/>
              <a:gd name="connsiteX16" fmla="*/ 7319749 w 8360758"/>
              <a:gd name="connsiteY16" fmla="*/ 237905 h 1045598"/>
              <a:gd name="connsiteX17" fmla="*/ 7315778 w 8360758"/>
              <a:gd name="connsiteY17" fmla="*/ 245540 h 1045598"/>
              <a:gd name="connsiteX18" fmla="*/ 7261455 w 8360758"/>
              <a:gd name="connsiteY18" fmla="*/ 256067 h 1045598"/>
              <a:gd name="connsiteX19" fmla="*/ 7051652 w 8360758"/>
              <a:gd name="connsiteY19" fmla="*/ 251022 h 1045598"/>
              <a:gd name="connsiteX20" fmla="*/ 6946037 w 8360758"/>
              <a:gd name="connsiteY20" fmla="*/ 272754 h 1045598"/>
              <a:gd name="connsiteX21" fmla="*/ 6911697 w 8360758"/>
              <a:gd name="connsiteY21" fmla="*/ 287227 h 1045598"/>
              <a:gd name="connsiteX22" fmla="*/ 6853968 w 8360758"/>
              <a:gd name="connsiteY22" fmla="*/ 311057 h 1045598"/>
              <a:gd name="connsiteX23" fmla="*/ 6818568 w 8360758"/>
              <a:gd name="connsiteY23" fmla="*/ 345514 h 1045598"/>
              <a:gd name="connsiteX24" fmla="*/ 6767227 w 8360758"/>
              <a:gd name="connsiteY24" fmla="*/ 358842 h 1045598"/>
              <a:gd name="connsiteX25" fmla="*/ 6745281 w 8360758"/>
              <a:gd name="connsiteY25" fmla="*/ 340408 h 1045598"/>
              <a:gd name="connsiteX26" fmla="*/ 6693613 w 8360758"/>
              <a:gd name="connsiteY26" fmla="*/ 361653 h 1045598"/>
              <a:gd name="connsiteX27" fmla="*/ 6616334 w 8360758"/>
              <a:gd name="connsiteY27" fmla="*/ 396243 h 1045598"/>
              <a:gd name="connsiteX28" fmla="*/ 6569178 w 8360758"/>
              <a:gd name="connsiteY28" fmla="*/ 410632 h 1045598"/>
              <a:gd name="connsiteX29" fmla="*/ 6443178 w 8360758"/>
              <a:gd name="connsiteY29" fmla="*/ 455974 h 1045598"/>
              <a:gd name="connsiteX30" fmla="*/ 6319116 w 8360758"/>
              <a:gd name="connsiteY30" fmla="*/ 505993 h 1045598"/>
              <a:gd name="connsiteX31" fmla="*/ 6270674 w 8360758"/>
              <a:gd name="connsiteY31" fmla="*/ 556244 h 1045598"/>
              <a:gd name="connsiteX32" fmla="*/ 6263606 w 8360758"/>
              <a:gd name="connsiteY32" fmla="*/ 559168 h 1045598"/>
              <a:gd name="connsiteX33" fmla="*/ 6242294 w 8360758"/>
              <a:gd name="connsiteY33" fmla="*/ 560434 h 1045598"/>
              <a:gd name="connsiteX34" fmla="*/ 6233950 w 8360758"/>
              <a:gd name="connsiteY34" fmla="*/ 559803 h 1045598"/>
              <a:gd name="connsiteX35" fmla="*/ 6222443 w 8360758"/>
              <a:gd name="connsiteY35" fmla="*/ 561238 h 1045598"/>
              <a:gd name="connsiteX36" fmla="*/ 6222263 w 8360758"/>
              <a:gd name="connsiteY36" fmla="*/ 561626 h 1045598"/>
              <a:gd name="connsiteX37" fmla="*/ 6211278 w 8360758"/>
              <a:gd name="connsiteY37" fmla="*/ 562278 h 1045598"/>
              <a:gd name="connsiteX38" fmla="*/ 6156199 w 8360758"/>
              <a:gd name="connsiteY38" fmla="*/ 561017 h 1045598"/>
              <a:gd name="connsiteX39" fmla="*/ 6096532 w 8360758"/>
              <a:gd name="connsiteY39" fmla="*/ 603131 h 1045598"/>
              <a:gd name="connsiteX40" fmla="*/ 6069435 w 8360758"/>
              <a:gd name="connsiteY40" fmla="*/ 612471 h 1045598"/>
              <a:gd name="connsiteX41" fmla="*/ 6055528 w 8360758"/>
              <a:gd name="connsiteY41" fmla="*/ 619344 h 1045598"/>
              <a:gd name="connsiteX42" fmla="*/ 6055027 w 8360758"/>
              <a:gd name="connsiteY42" fmla="*/ 620988 h 1045598"/>
              <a:gd name="connsiteX43" fmla="*/ 6002174 w 8360758"/>
              <a:gd name="connsiteY43" fmla="*/ 619601 h 1045598"/>
              <a:gd name="connsiteX44" fmla="*/ 5996004 w 8360758"/>
              <a:gd name="connsiteY44" fmla="*/ 622254 h 1045598"/>
              <a:gd name="connsiteX45" fmla="*/ 5960467 w 8360758"/>
              <a:gd name="connsiteY45" fmla="*/ 617719 h 1045598"/>
              <a:gd name="connsiteX46" fmla="*/ 5942688 w 8360758"/>
              <a:gd name="connsiteY46" fmla="*/ 617312 h 1045598"/>
              <a:gd name="connsiteX47" fmla="*/ 5936470 w 8360758"/>
              <a:gd name="connsiteY47" fmla="*/ 613202 h 1045598"/>
              <a:gd name="connsiteX48" fmla="*/ 5910830 w 8360758"/>
              <a:gd name="connsiteY48" fmla="*/ 614630 h 1045598"/>
              <a:gd name="connsiteX49" fmla="*/ 5908335 w 8360758"/>
              <a:gd name="connsiteY49" fmla="*/ 616301 h 1045598"/>
              <a:gd name="connsiteX50" fmla="*/ 5885516 w 8360758"/>
              <a:gd name="connsiteY50" fmla="*/ 611874 h 1045598"/>
              <a:gd name="connsiteX51" fmla="*/ 5797689 w 8360758"/>
              <a:gd name="connsiteY51" fmla="*/ 629966 h 1045598"/>
              <a:gd name="connsiteX52" fmla="*/ 5452329 w 8360758"/>
              <a:gd name="connsiteY52" fmla="*/ 604624 h 1045598"/>
              <a:gd name="connsiteX53" fmla="*/ 5337888 w 8360758"/>
              <a:gd name="connsiteY53" fmla="*/ 624245 h 1045598"/>
              <a:gd name="connsiteX54" fmla="*/ 5308476 w 8360758"/>
              <a:gd name="connsiteY54" fmla="*/ 659901 h 1045598"/>
              <a:gd name="connsiteX55" fmla="*/ 5015427 w 8360758"/>
              <a:gd name="connsiteY55" fmla="*/ 679413 h 1045598"/>
              <a:gd name="connsiteX56" fmla="*/ 4944689 w 8360758"/>
              <a:gd name="connsiteY56" fmla="*/ 698151 h 1045598"/>
              <a:gd name="connsiteX57" fmla="*/ 4874019 w 8360758"/>
              <a:gd name="connsiteY57" fmla="*/ 686559 h 1045598"/>
              <a:gd name="connsiteX58" fmla="*/ 4850146 w 8360758"/>
              <a:gd name="connsiteY58" fmla="*/ 699918 h 1045598"/>
              <a:gd name="connsiteX59" fmla="*/ 4846122 w 8360758"/>
              <a:gd name="connsiteY59" fmla="*/ 702530 h 1045598"/>
              <a:gd name="connsiteX60" fmla="*/ 4828009 w 8360758"/>
              <a:gd name="connsiteY60" fmla="*/ 706278 h 1045598"/>
              <a:gd name="connsiteX61" fmla="*/ 4825410 w 8360758"/>
              <a:gd name="connsiteY61" fmla="*/ 715715 h 1045598"/>
              <a:gd name="connsiteX62" fmla="*/ 4799945 w 8360758"/>
              <a:gd name="connsiteY62" fmla="*/ 727361 h 1045598"/>
              <a:gd name="connsiteX63" fmla="*/ 4765906 w 8360758"/>
              <a:gd name="connsiteY63" fmla="*/ 731919 h 1045598"/>
              <a:gd name="connsiteX64" fmla="*/ 4601531 w 8360758"/>
              <a:gd name="connsiteY64" fmla="*/ 744196 h 1045598"/>
              <a:gd name="connsiteX65" fmla="*/ 4504675 w 8360758"/>
              <a:gd name="connsiteY65" fmla="*/ 756895 h 1045598"/>
              <a:gd name="connsiteX66" fmla="*/ 4470222 w 8360758"/>
              <a:gd name="connsiteY66" fmla="*/ 770130 h 1045598"/>
              <a:gd name="connsiteX67" fmla="*/ 4420536 w 8360758"/>
              <a:gd name="connsiteY67" fmla="*/ 782957 h 1045598"/>
              <a:gd name="connsiteX68" fmla="*/ 4334661 w 8360758"/>
              <a:gd name="connsiteY68" fmla="*/ 812108 h 1045598"/>
              <a:gd name="connsiteX69" fmla="*/ 4216132 w 8360758"/>
              <a:gd name="connsiteY69" fmla="*/ 839949 h 1045598"/>
              <a:gd name="connsiteX70" fmla="*/ 4119820 w 8360758"/>
              <a:gd name="connsiteY70" fmla="*/ 824310 h 1045598"/>
              <a:gd name="connsiteX71" fmla="*/ 4113747 w 8360758"/>
              <a:gd name="connsiteY71" fmla="*/ 831677 h 1045598"/>
              <a:gd name="connsiteX72" fmla="*/ 4052146 w 8360758"/>
              <a:gd name="connsiteY72" fmla="*/ 838402 h 1045598"/>
              <a:gd name="connsiteX73" fmla="*/ 3824664 w 8360758"/>
              <a:gd name="connsiteY73" fmla="*/ 818601 h 1045598"/>
              <a:gd name="connsiteX74" fmla="*/ 3704604 w 8360758"/>
              <a:gd name="connsiteY74" fmla="*/ 832939 h 1045598"/>
              <a:gd name="connsiteX75" fmla="*/ 3663877 w 8360758"/>
              <a:gd name="connsiteY75" fmla="*/ 845018 h 1045598"/>
              <a:gd name="connsiteX76" fmla="*/ 3595520 w 8360758"/>
              <a:gd name="connsiteY76" fmla="*/ 864823 h 1045598"/>
              <a:gd name="connsiteX77" fmla="*/ 3549068 w 8360758"/>
              <a:gd name="connsiteY77" fmla="*/ 896841 h 1045598"/>
              <a:gd name="connsiteX78" fmla="*/ 3534316 w 8360758"/>
              <a:gd name="connsiteY78" fmla="*/ 904155 h 1045598"/>
              <a:gd name="connsiteX79" fmla="*/ 3505039 w 8360758"/>
              <a:gd name="connsiteY79" fmla="*/ 900529 h 1045598"/>
              <a:gd name="connsiteX80" fmla="*/ 3494135 w 8360758"/>
              <a:gd name="connsiteY80" fmla="*/ 904937 h 1045598"/>
              <a:gd name="connsiteX81" fmla="*/ 3490082 w 8360758"/>
              <a:gd name="connsiteY81" fmla="*/ 904456 h 1045598"/>
              <a:gd name="connsiteX82" fmla="*/ 3480483 w 8360758"/>
              <a:gd name="connsiteY82" fmla="*/ 904536 h 1045598"/>
              <a:gd name="connsiteX83" fmla="*/ 3481756 w 8360758"/>
              <a:gd name="connsiteY83" fmla="*/ 898286 h 1045598"/>
              <a:gd name="connsiteX84" fmla="*/ 3470370 w 8360758"/>
              <a:gd name="connsiteY84" fmla="*/ 886575 h 1045598"/>
              <a:gd name="connsiteX85" fmla="*/ 3415223 w 8360758"/>
              <a:gd name="connsiteY85" fmla="*/ 890256 h 1045598"/>
              <a:gd name="connsiteX86" fmla="*/ 3412186 w 8360758"/>
              <a:gd name="connsiteY86" fmla="*/ 897307 h 1045598"/>
              <a:gd name="connsiteX87" fmla="*/ 3405239 w 8360758"/>
              <a:gd name="connsiteY87" fmla="*/ 898462 h 1045598"/>
              <a:gd name="connsiteX88" fmla="*/ 3400045 w 8360758"/>
              <a:gd name="connsiteY88" fmla="*/ 891932 h 1045598"/>
              <a:gd name="connsiteX89" fmla="*/ 3307380 w 8360758"/>
              <a:gd name="connsiteY89" fmla="*/ 876661 h 1045598"/>
              <a:gd name="connsiteX90" fmla="*/ 3183225 w 8360758"/>
              <a:gd name="connsiteY90" fmla="*/ 867685 h 1045598"/>
              <a:gd name="connsiteX91" fmla="*/ 3093898 w 8360758"/>
              <a:gd name="connsiteY91" fmla="*/ 897753 h 1045598"/>
              <a:gd name="connsiteX92" fmla="*/ 3085742 w 8360758"/>
              <a:gd name="connsiteY92" fmla="*/ 891493 h 1045598"/>
              <a:gd name="connsiteX93" fmla="*/ 3023557 w 8360758"/>
              <a:gd name="connsiteY93" fmla="*/ 894391 h 1045598"/>
              <a:gd name="connsiteX94" fmla="*/ 2807400 w 8360758"/>
              <a:gd name="connsiteY94" fmla="*/ 948678 h 1045598"/>
              <a:gd name="connsiteX95" fmla="*/ 2685827 w 8360758"/>
              <a:gd name="connsiteY95" fmla="*/ 953124 h 1045598"/>
              <a:gd name="connsiteX96" fmla="*/ 2569673 w 8360758"/>
              <a:gd name="connsiteY96" fmla="*/ 938749 h 1045598"/>
              <a:gd name="connsiteX97" fmla="*/ 2514638 w 8360758"/>
              <a:gd name="connsiteY97" fmla="*/ 914619 h 1045598"/>
              <a:gd name="connsiteX98" fmla="*/ 2454089 w 8360758"/>
              <a:gd name="connsiteY98" fmla="*/ 914176 h 1045598"/>
              <a:gd name="connsiteX99" fmla="*/ 2440891 w 8360758"/>
              <a:gd name="connsiteY99" fmla="*/ 936737 h 1045598"/>
              <a:gd name="connsiteX100" fmla="*/ 2375837 w 8360758"/>
              <a:gd name="connsiteY100" fmla="*/ 928904 h 1045598"/>
              <a:gd name="connsiteX101" fmla="*/ 2277059 w 8360758"/>
              <a:gd name="connsiteY101" fmla="*/ 914539 h 1045598"/>
              <a:gd name="connsiteX102" fmla="*/ 2220315 w 8360758"/>
              <a:gd name="connsiteY102" fmla="*/ 912107 h 1045598"/>
              <a:gd name="connsiteX103" fmla="*/ 2065069 w 8360758"/>
              <a:gd name="connsiteY103" fmla="*/ 899104 h 1045598"/>
              <a:gd name="connsiteX104" fmla="*/ 1909388 w 8360758"/>
              <a:gd name="connsiteY104" fmla="*/ 881237 h 1045598"/>
              <a:gd name="connsiteX105" fmla="*/ 1816127 w 8360758"/>
              <a:gd name="connsiteY105" fmla="*/ 843306 h 1045598"/>
              <a:gd name="connsiteX106" fmla="*/ 1688269 w 8360758"/>
              <a:gd name="connsiteY106" fmla="*/ 831572 h 1045598"/>
              <a:gd name="connsiteX107" fmla="*/ 1666717 w 8360758"/>
              <a:gd name="connsiteY107" fmla="*/ 825600 h 1045598"/>
              <a:gd name="connsiteX108" fmla="*/ 1637240 w 8360758"/>
              <a:gd name="connsiteY108" fmla="*/ 830012 h 1045598"/>
              <a:gd name="connsiteX109" fmla="*/ 1519123 w 8360758"/>
              <a:gd name="connsiteY109" fmla="*/ 848955 h 1045598"/>
              <a:gd name="connsiteX110" fmla="*/ 1426470 w 8360758"/>
              <a:gd name="connsiteY110" fmla="*/ 875204 h 1045598"/>
              <a:gd name="connsiteX111" fmla="*/ 1309788 w 8360758"/>
              <a:gd name="connsiteY111" fmla="*/ 860350 h 1045598"/>
              <a:gd name="connsiteX112" fmla="*/ 1239051 w 8360758"/>
              <a:gd name="connsiteY112" fmla="*/ 867187 h 1045598"/>
              <a:gd name="connsiteX113" fmla="*/ 1123809 w 8360758"/>
              <a:gd name="connsiteY113" fmla="*/ 902641 h 1045598"/>
              <a:gd name="connsiteX114" fmla="*/ 970585 w 8360758"/>
              <a:gd name="connsiteY114" fmla="*/ 895704 h 1045598"/>
              <a:gd name="connsiteX115" fmla="*/ 938329 w 8360758"/>
              <a:gd name="connsiteY115" fmla="*/ 862134 h 1045598"/>
              <a:gd name="connsiteX116" fmla="*/ 895571 w 8360758"/>
              <a:gd name="connsiteY116" fmla="*/ 842248 h 1045598"/>
              <a:gd name="connsiteX117" fmla="*/ 878598 w 8360758"/>
              <a:gd name="connsiteY117" fmla="*/ 890640 h 1045598"/>
              <a:gd name="connsiteX118" fmla="*/ 746991 w 8360758"/>
              <a:gd name="connsiteY118" fmla="*/ 929057 h 1045598"/>
              <a:gd name="connsiteX119" fmla="*/ 681121 w 8360758"/>
              <a:gd name="connsiteY119" fmla="*/ 942810 h 1045598"/>
              <a:gd name="connsiteX120" fmla="*/ 578235 w 8360758"/>
              <a:gd name="connsiteY120" fmla="*/ 953206 h 1045598"/>
              <a:gd name="connsiteX121" fmla="*/ 546952 w 8360758"/>
              <a:gd name="connsiteY121" fmla="*/ 958315 h 1045598"/>
              <a:gd name="connsiteX122" fmla="*/ 236347 w 8360758"/>
              <a:gd name="connsiteY122" fmla="*/ 1030770 h 1045598"/>
              <a:gd name="connsiteX123" fmla="*/ 51071 w 8360758"/>
              <a:gd name="connsiteY123" fmla="*/ 980657 h 1045598"/>
              <a:gd name="connsiteX124" fmla="*/ 10468 w 8360758"/>
              <a:gd name="connsiteY124" fmla="*/ 991794 h 1045598"/>
              <a:gd name="connsiteX125" fmla="*/ 0 w 8360758"/>
              <a:gd name="connsiteY125" fmla="*/ 991130 h 1045598"/>
              <a:gd name="connsiteX126" fmla="*/ 0 w 8360758"/>
              <a:gd name="connsiteY126" fmla="*/ 69169 h 104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</a:cxnLst>
            <a:rect l="l" t="t" r="r" b="b"/>
            <a:pathLst>
              <a:path w="8360758" h="1045598">
                <a:moveTo>
                  <a:pt x="8339294" y="0"/>
                </a:moveTo>
                <a:lnTo>
                  <a:pt x="8360544" y="0"/>
                </a:lnTo>
                <a:lnTo>
                  <a:pt x="8360758" y="649"/>
                </a:lnTo>
                <a:close/>
                <a:moveTo>
                  <a:pt x="0" y="0"/>
                </a:moveTo>
                <a:lnTo>
                  <a:pt x="8289291" y="0"/>
                </a:lnTo>
                <a:lnTo>
                  <a:pt x="8230376" y="12131"/>
                </a:lnTo>
                <a:cubicBezTo>
                  <a:pt x="8186793" y="23634"/>
                  <a:pt x="8143173" y="37610"/>
                  <a:pt x="8099771" y="38454"/>
                </a:cubicBezTo>
                <a:cubicBezTo>
                  <a:pt x="8074248" y="83487"/>
                  <a:pt x="8081264" y="45280"/>
                  <a:pt x="8039667" y="61383"/>
                </a:cubicBezTo>
                <a:cubicBezTo>
                  <a:pt x="8035572" y="25681"/>
                  <a:pt x="7994313" y="91350"/>
                  <a:pt x="7973367" y="54463"/>
                </a:cubicBezTo>
                <a:cubicBezTo>
                  <a:pt x="7945735" y="70860"/>
                  <a:pt x="7932164" y="103819"/>
                  <a:pt x="7884958" y="105966"/>
                </a:cubicBezTo>
                <a:cubicBezTo>
                  <a:pt x="7839313" y="93684"/>
                  <a:pt x="7796006" y="145608"/>
                  <a:pt x="7738842" y="128481"/>
                </a:cubicBezTo>
                <a:cubicBezTo>
                  <a:pt x="7718673" y="125252"/>
                  <a:pt x="7661489" y="134033"/>
                  <a:pt x="7653871" y="147128"/>
                </a:cubicBezTo>
                <a:cubicBezTo>
                  <a:pt x="7642607" y="151315"/>
                  <a:pt x="7627498" y="149171"/>
                  <a:pt x="7625444" y="162340"/>
                </a:cubicBezTo>
                <a:cubicBezTo>
                  <a:pt x="7620493" y="178534"/>
                  <a:pt x="7572279" y="161358"/>
                  <a:pt x="7583161" y="178118"/>
                </a:cubicBezTo>
                <a:cubicBezTo>
                  <a:pt x="7549087" y="166496"/>
                  <a:pt x="7534277" y="201041"/>
                  <a:pt x="7511516" y="212256"/>
                </a:cubicBezTo>
                <a:cubicBezTo>
                  <a:pt x="7483774" y="199874"/>
                  <a:pt x="7463381" y="235617"/>
                  <a:pt x="7410075" y="247181"/>
                </a:cubicBezTo>
                <a:cubicBezTo>
                  <a:pt x="7379316" y="232675"/>
                  <a:pt x="7374250" y="255215"/>
                  <a:pt x="7319749" y="237905"/>
                </a:cubicBezTo>
                <a:cubicBezTo>
                  <a:pt x="7318939" y="240583"/>
                  <a:pt x="7317599" y="243154"/>
                  <a:pt x="7315778" y="245540"/>
                </a:cubicBezTo>
                <a:cubicBezTo>
                  <a:pt x="7305188" y="259400"/>
                  <a:pt x="7280868" y="264113"/>
                  <a:pt x="7261455" y="256067"/>
                </a:cubicBezTo>
                <a:cubicBezTo>
                  <a:pt x="7177273" y="234838"/>
                  <a:pt x="7114305" y="247394"/>
                  <a:pt x="7051652" y="251022"/>
                </a:cubicBezTo>
                <a:cubicBezTo>
                  <a:pt x="6982422" y="258887"/>
                  <a:pt x="7044205" y="289722"/>
                  <a:pt x="6946037" y="272754"/>
                </a:cubicBezTo>
                <a:cubicBezTo>
                  <a:pt x="6942920" y="287840"/>
                  <a:pt x="6932533" y="290410"/>
                  <a:pt x="6911697" y="287227"/>
                </a:cubicBezTo>
                <a:cubicBezTo>
                  <a:pt x="6878502" y="292054"/>
                  <a:pt x="6896035" y="325406"/>
                  <a:pt x="6853968" y="311057"/>
                </a:cubicBezTo>
                <a:cubicBezTo>
                  <a:pt x="6867957" y="328146"/>
                  <a:pt x="6795066" y="329379"/>
                  <a:pt x="6818568" y="345514"/>
                </a:cubicBezTo>
                <a:cubicBezTo>
                  <a:pt x="6804621" y="365939"/>
                  <a:pt x="6781982" y="340609"/>
                  <a:pt x="6767227" y="358842"/>
                </a:cubicBezTo>
                <a:cubicBezTo>
                  <a:pt x="6744864" y="366541"/>
                  <a:pt x="6772283" y="336936"/>
                  <a:pt x="6745281" y="340408"/>
                </a:cubicBezTo>
                <a:cubicBezTo>
                  <a:pt x="6714003" y="347897"/>
                  <a:pt x="6699248" y="314581"/>
                  <a:pt x="6693613" y="361653"/>
                </a:cubicBezTo>
                <a:cubicBezTo>
                  <a:pt x="6655588" y="357625"/>
                  <a:pt x="6657639" y="377940"/>
                  <a:pt x="6616334" y="396243"/>
                </a:cubicBezTo>
                <a:cubicBezTo>
                  <a:pt x="6592485" y="389294"/>
                  <a:pt x="6579516" y="397462"/>
                  <a:pt x="6569178" y="410632"/>
                </a:cubicBezTo>
                <a:cubicBezTo>
                  <a:pt x="6523596" y="416526"/>
                  <a:pt x="6490182" y="439982"/>
                  <a:pt x="6443178" y="455974"/>
                </a:cubicBezTo>
                <a:cubicBezTo>
                  <a:pt x="6383852" y="454444"/>
                  <a:pt x="6369405" y="489022"/>
                  <a:pt x="6319116" y="505993"/>
                </a:cubicBezTo>
                <a:cubicBezTo>
                  <a:pt x="6262319" y="491330"/>
                  <a:pt x="6292513" y="538822"/>
                  <a:pt x="6270674" y="556244"/>
                </a:cubicBezTo>
                <a:lnTo>
                  <a:pt x="6263606" y="559168"/>
                </a:lnTo>
                <a:lnTo>
                  <a:pt x="6242294" y="560434"/>
                </a:lnTo>
                <a:lnTo>
                  <a:pt x="6233950" y="559803"/>
                </a:lnTo>
                <a:cubicBezTo>
                  <a:pt x="6228324" y="559783"/>
                  <a:pt x="6224743" y="560296"/>
                  <a:pt x="6222443" y="561238"/>
                </a:cubicBezTo>
                <a:cubicBezTo>
                  <a:pt x="6222383" y="561367"/>
                  <a:pt x="6222323" y="561497"/>
                  <a:pt x="6222263" y="561626"/>
                </a:cubicBezTo>
                <a:lnTo>
                  <a:pt x="6211278" y="562278"/>
                </a:lnTo>
                <a:cubicBezTo>
                  <a:pt x="6192500" y="562574"/>
                  <a:pt x="6174002" y="562095"/>
                  <a:pt x="6156199" y="561017"/>
                </a:cubicBezTo>
                <a:cubicBezTo>
                  <a:pt x="6147856" y="582484"/>
                  <a:pt x="6078578" y="566766"/>
                  <a:pt x="6096532" y="603131"/>
                </a:cubicBezTo>
                <a:cubicBezTo>
                  <a:pt x="6072847" y="602777"/>
                  <a:pt x="6054475" y="589008"/>
                  <a:pt x="6069435" y="612471"/>
                </a:cubicBezTo>
                <a:cubicBezTo>
                  <a:pt x="6061851" y="613055"/>
                  <a:pt x="6057860" y="615691"/>
                  <a:pt x="6055528" y="619344"/>
                </a:cubicBezTo>
                <a:cubicBezTo>
                  <a:pt x="6055362" y="619892"/>
                  <a:pt x="6055194" y="620440"/>
                  <a:pt x="6055027" y="620988"/>
                </a:cubicBezTo>
                <a:lnTo>
                  <a:pt x="6002174" y="619601"/>
                </a:lnTo>
                <a:lnTo>
                  <a:pt x="5996004" y="622254"/>
                </a:lnTo>
                <a:lnTo>
                  <a:pt x="5960467" y="617719"/>
                </a:lnTo>
                <a:lnTo>
                  <a:pt x="5942688" y="617312"/>
                </a:lnTo>
                <a:lnTo>
                  <a:pt x="5936470" y="613202"/>
                </a:lnTo>
                <a:cubicBezTo>
                  <a:pt x="5930416" y="610984"/>
                  <a:pt x="5922596" y="610661"/>
                  <a:pt x="5910830" y="614630"/>
                </a:cubicBezTo>
                <a:lnTo>
                  <a:pt x="5908335" y="616301"/>
                </a:lnTo>
                <a:lnTo>
                  <a:pt x="5885516" y="611874"/>
                </a:lnTo>
                <a:cubicBezTo>
                  <a:pt x="5877877" y="609474"/>
                  <a:pt x="5804062" y="634683"/>
                  <a:pt x="5797689" y="629966"/>
                </a:cubicBezTo>
                <a:cubicBezTo>
                  <a:pt x="5725491" y="628758"/>
                  <a:pt x="5540074" y="600816"/>
                  <a:pt x="5452329" y="604624"/>
                </a:cubicBezTo>
                <a:cubicBezTo>
                  <a:pt x="5466698" y="654607"/>
                  <a:pt x="5264049" y="568127"/>
                  <a:pt x="5337888" y="624245"/>
                </a:cubicBezTo>
                <a:cubicBezTo>
                  <a:pt x="5310257" y="623082"/>
                  <a:pt x="5288900" y="645844"/>
                  <a:pt x="5308476" y="659901"/>
                </a:cubicBezTo>
                <a:cubicBezTo>
                  <a:pt x="5218345" y="635695"/>
                  <a:pt x="5110409" y="683826"/>
                  <a:pt x="5015427" y="679413"/>
                </a:cubicBezTo>
                <a:cubicBezTo>
                  <a:pt x="4977324" y="722716"/>
                  <a:pt x="4993698" y="684947"/>
                  <a:pt x="4944689" y="698151"/>
                </a:cubicBezTo>
                <a:cubicBezTo>
                  <a:pt x="4948385" y="662111"/>
                  <a:pt x="4888418" y="724972"/>
                  <a:pt x="4874019" y="686559"/>
                </a:cubicBezTo>
                <a:cubicBezTo>
                  <a:pt x="4865555" y="690178"/>
                  <a:pt x="4857809" y="694897"/>
                  <a:pt x="4850146" y="699918"/>
                </a:cubicBezTo>
                <a:lnTo>
                  <a:pt x="4846122" y="702530"/>
                </a:lnTo>
                <a:lnTo>
                  <a:pt x="4828009" y="706278"/>
                </a:lnTo>
                <a:lnTo>
                  <a:pt x="4825410" y="715715"/>
                </a:lnTo>
                <a:lnTo>
                  <a:pt x="4799945" y="727361"/>
                </a:lnTo>
                <a:cubicBezTo>
                  <a:pt x="4790022" y="730428"/>
                  <a:pt x="4778889" y="732212"/>
                  <a:pt x="4765906" y="731919"/>
                </a:cubicBezTo>
                <a:cubicBezTo>
                  <a:pt x="4718973" y="716412"/>
                  <a:pt x="4659915" y="765364"/>
                  <a:pt x="4601531" y="744196"/>
                </a:cubicBezTo>
                <a:cubicBezTo>
                  <a:pt x="4580290" y="739544"/>
                  <a:pt x="4515968" y="744316"/>
                  <a:pt x="4504675" y="756895"/>
                </a:cubicBezTo>
                <a:cubicBezTo>
                  <a:pt x="4491443" y="760296"/>
                  <a:pt x="4475470" y="757089"/>
                  <a:pt x="4470222" y="770130"/>
                </a:cubicBezTo>
                <a:cubicBezTo>
                  <a:pt x="4461124" y="785998"/>
                  <a:pt x="4412508" y="765410"/>
                  <a:pt x="4420536" y="782957"/>
                </a:cubicBezTo>
                <a:cubicBezTo>
                  <a:pt x="4386057" y="768924"/>
                  <a:pt x="4362026" y="802475"/>
                  <a:pt x="4334661" y="812108"/>
                </a:cubicBezTo>
                <a:cubicBezTo>
                  <a:pt x="4307258" y="797758"/>
                  <a:pt x="4276863" y="832116"/>
                  <a:pt x="4216132" y="839949"/>
                </a:cubicBezTo>
                <a:cubicBezTo>
                  <a:pt x="4185928" y="823262"/>
                  <a:pt x="4175257" y="845477"/>
                  <a:pt x="4119820" y="824310"/>
                </a:cubicBezTo>
                <a:cubicBezTo>
                  <a:pt x="4118324" y="826935"/>
                  <a:pt x="4116281" y="829416"/>
                  <a:pt x="4113747" y="831677"/>
                </a:cubicBezTo>
                <a:cubicBezTo>
                  <a:pt x="4099040" y="844812"/>
                  <a:pt x="4071458" y="847824"/>
                  <a:pt x="4052146" y="838402"/>
                </a:cubicBezTo>
                <a:cubicBezTo>
                  <a:pt x="3965259" y="811225"/>
                  <a:pt x="3893772" y="819371"/>
                  <a:pt x="3824664" y="818601"/>
                </a:cubicBezTo>
                <a:cubicBezTo>
                  <a:pt x="3747424" y="821611"/>
                  <a:pt x="3807704" y="856831"/>
                  <a:pt x="3704604" y="832939"/>
                </a:cubicBezTo>
                <a:cubicBezTo>
                  <a:pt x="3697760" y="847826"/>
                  <a:pt x="3685852" y="849671"/>
                  <a:pt x="3663877" y="845018"/>
                </a:cubicBezTo>
                <a:cubicBezTo>
                  <a:pt x="3626599" y="847518"/>
                  <a:pt x="3638084" y="882149"/>
                  <a:pt x="3595520" y="864823"/>
                </a:cubicBezTo>
                <a:cubicBezTo>
                  <a:pt x="3606859" y="882919"/>
                  <a:pt x="3527146" y="879030"/>
                  <a:pt x="3549068" y="896841"/>
                </a:cubicBezTo>
                <a:cubicBezTo>
                  <a:pt x="3544102" y="901709"/>
                  <a:pt x="3539196" y="903675"/>
                  <a:pt x="3534316" y="904155"/>
                </a:cubicBezTo>
                <a:cubicBezTo>
                  <a:pt x="3524555" y="905115"/>
                  <a:pt x="3514894" y="900132"/>
                  <a:pt x="3505039" y="900529"/>
                </a:cubicBezTo>
                <a:lnTo>
                  <a:pt x="3494135" y="904937"/>
                </a:lnTo>
                <a:lnTo>
                  <a:pt x="3490082" y="904456"/>
                </a:lnTo>
                <a:lnTo>
                  <a:pt x="3480483" y="904536"/>
                </a:lnTo>
                <a:lnTo>
                  <a:pt x="3481756" y="898286"/>
                </a:lnTo>
                <a:cubicBezTo>
                  <a:pt x="3483873" y="892321"/>
                  <a:pt x="3485480" y="885785"/>
                  <a:pt x="3470370" y="886575"/>
                </a:cubicBezTo>
                <a:cubicBezTo>
                  <a:pt x="3439046" y="891212"/>
                  <a:pt x="3428652" y="865455"/>
                  <a:pt x="3415223" y="890256"/>
                </a:cubicBezTo>
                <a:lnTo>
                  <a:pt x="3412186" y="897307"/>
                </a:lnTo>
                <a:lnTo>
                  <a:pt x="3405239" y="898462"/>
                </a:lnTo>
                <a:cubicBezTo>
                  <a:pt x="3401514" y="898245"/>
                  <a:pt x="3399411" y="896524"/>
                  <a:pt x="3400045" y="891932"/>
                </a:cubicBezTo>
                <a:cubicBezTo>
                  <a:pt x="3370618" y="910933"/>
                  <a:pt x="3337013" y="881862"/>
                  <a:pt x="3307380" y="876661"/>
                </a:cubicBezTo>
                <a:cubicBezTo>
                  <a:pt x="3284956" y="894884"/>
                  <a:pt x="3244895" y="866002"/>
                  <a:pt x="3183225" y="867685"/>
                </a:cubicBezTo>
                <a:cubicBezTo>
                  <a:pt x="3158771" y="888620"/>
                  <a:pt x="3141638" y="868567"/>
                  <a:pt x="3093898" y="897753"/>
                </a:cubicBezTo>
                <a:cubicBezTo>
                  <a:pt x="3091645" y="895421"/>
                  <a:pt x="3088899" y="893312"/>
                  <a:pt x="3085742" y="891493"/>
                </a:cubicBezTo>
                <a:cubicBezTo>
                  <a:pt x="3067413" y="880926"/>
                  <a:pt x="3039569" y="882223"/>
                  <a:pt x="3023557" y="894391"/>
                </a:cubicBezTo>
                <a:cubicBezTo>
                  <a:pt x="2946920" y="934280"/>
                  <a:pt x="2874651" y="937308"/>
                  <a:pt x="2807400" y="948678"/>
                </a:cubicBezTo>
                <a:cubicBezTo>
                  <a:pt x="2731064" y="957607"/>
                  <a:pt x="2779289" y="913951"/>
                  <a:pt x="2685827" y="953124"/>
                </a:cubicBezTo>
                <a:cubicBezTo>
                  <a:pt x="2646206" y="951469"/>
                  <a:pt x="2598205" y="945167"/>
                  <a:pt x="2569673" y="938749"/>
                </a:cubicBezTo>
                <a:cubicBezTo>
                  <a:pt x="2575279" y="919335"/>
                  <a:pt x="2498612" y="935380"/>
                  <a:pt x="2514638" y="914619"/>
                </a:cubicBezTo>
                <a:cubicBezTo>
                  <a:pt x="2489357" y="898658"/>
                  <a:pt x="2479062" y="927882"/>
                  <a:pt x="2454089" y="914176"/>
                </a:cubicBezTo>
                <a:cubicBezTo>
                  <a:pt x="2426718" y="912195"/>
                  <a:pt x="2470878" y="933635"/>
                  <a:pt x="2440891" y="936737"/>
                </a:cubicBezTo>
                <a:cubicBezTo>
                  <a:pt x="2404331" y="937060"/>
                  <a:pt x="2406460" y="971953"/>
                  <a:pt x="2375837" y="928904"/>
                </a:cubicBezTo>
                <a:cubicBezTo>
                  <a:pt x="2338300" y="941678"/>
                  <a:pt x="2329756" y="922043"/>
                  <a:pt x="2277059" y="914539"/>
                </a:cubicBezTo>
                <a:cubicBezTo>
                  <a:pt x="2255841" y="926721"/>
                  <a:pt x="2238021" y="922081"/>
                  <a:pt x="2220315" y="912107"/>
                </a:cubicBezTo>
                <a:cubicBezTo>
                  <a:pt x="2169677" y="917309"/>
                  <a:pt x="2122500" y="903084"/>
                  <a:pt x="2065069" y="899104"/>
                </a:cubicBezTo>
                <a:cubicBezTo>
                  <a:pt x="2004003" y="914552"/>
                  <a:pt x="1970758" y="885364"/>
                  <a:pt x="1909388" y="881237"/>
                </a:cubicBezTo>
                <a:cubicBezTo>
                  <a:pt x="1850499" y="912360"/>
                  <a:pt x="1867439" y="840122"/>
                  <a:pt x="1816127" y="843306"/>
                </a:cubicBezTo>
                <a:cubicBezTo>
                  <a:pt x="1733813" y="872239"/>
                  <a:pt x="1816992" y="819468"/>
                  <a:pt x="1688269" y="831572"/>
                </a:cubicBezTo>
                <a:cubicBezTo>
                  <a:pt x="1681184" y="836266"/>
                  <a:pt x="1665328" y="831879"/>
                  <a:pt x="1666717" y="825600"/>
                </a:cubicBezTo>
                <a:cubicBezTo>
                  <a:pt x="1658612" y="827677"/>
                  <a:pt x="1639536" y="839994"/>
                  <a:pt x="1637240" y="830012"/>
                </a:cubicBezTo>
                <a:cubicBezTo>
                  <a:pt x="1596093" y="829509"/>
                  <a:pt x="1555412" y="836032"/>
                  <a:pt x="1519123" y="848955"/>
                </a:cubicBezTo>
                <a:cubicBezTo>
                  <a:pt x="1439370" y="833068"/>
                  <a:pt x="1483906" y="879065"/>
                  <a:pt x="1426470" y="875204"/>
                </a:cubicBezTo>
                <a:cubicBezTo>
                  <a:pt x="1379930" y="856239"/>
                  <a:pt x="1363279" y="872605"/>
                  <a:pt x="1309788" y="860350"/>
                </a:cubicBezTo>
                <a:cubicBezTo>
                  <a:pt x="1292252" y="893082"/>
                  <a:pt x="1259676" y="857729"/>
                  <a:pt x="1239051" y="867187"/>
                </a:cubicBezTo>
                <a:cubicBezTo>
                  <a:pt x="1205443" y="829811"/>
                  <a:pt x="1158385" y="902895"/>
                  <a:pt x="1123809" y="902641"/>
                </a:cubicBezTo>
                <a:cubicBezTo>
                  <a:pt x="1065532" y="896400"/>
                  <a:pt x="1002200" y="858095"/>
                  <a:pt x="970585" y="895704"/>
                </a:cubicBezTo>
                <a:cubicBezTo>
                  <a:pt x="966254" y="880250"/>
                  <a:pt x="971539" y="859175"/>
                  <a:pt x="938329" y="862134"/>
                </a:cubicBezTo>
                <a:cubicBezTo>
                  <a:pt x="925057" y="854326"/>
                  <a:pt x="922693" y="830584"/>
                  <a:pt x="895571" y="842248"/>
                </a:cubicBezTo>
                <a:cubicBezTo>
                  <a:pt x="928987" y="863252"/>
                  <a:pt x="873564" y="866047"/>
                  <a:pt x="878598" y="890640"/>
                </a:cubicBezTo>
                <a:cubicBezTo>
                  <a:pt x="837063" y="905994"/>
                  <a:pt x="742190" y="884895"/>
                  <a:pt x="746991" y="929057"/>
                </a:cubicBezTo>
                <a:cubicBezTo>
                  <a:pt x="734614" y="955066"/>
                  <a:pt x="681717" y="914700"/>
                  <a:pt x="681121" y="942810"/>
                </a:cubicBezTo>
                <a:cubicBezTo>
                  <a:pt x="658037" y="924609"/>
                  <a:pt x="616378" y="954199"/>
                  <a:pt x="578235" y="953206"/>
                </a:cubicBezTo>
                <a:cubicBezTo>
                  <a:pt x="570802" y="965845"/>
                  <a:pt x="562037" y="965187"/>
                  <a:pt x="546952" y="958315"/>
                </a:cubicBezTo>
                <a:cubicBezTo>
                  <a:pt x="424725" y="951368"/>
                  <a:pt x="251392" y="1090193"/>
                  <a:pt x="236347" y="1030770"/>
                </a:cubicBezTo>
                <a:cubicBezTo>
                  <a:pt x="207533" y="1029254"/>
                  <a:pt x="121859" y="971449"/>
                  <a:pt x="51071" y="980657"/>
                </a:cubicBezTo>
                <a:cubicBezTo>
                  <a:pt x="43123" y="987954"/>
                  <a:pt x="28486" y="991123"/>
                  <a:pt x="10468" y="991794"/>
                </a:cubicBezTo>
                <a:lnTo>
                  <a:pt x="0" y="991130"/>
                </a:lnTo>
                <a:lnTo>
                  <a:pt x="0" y="6916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C36BFE8-1F6C-4D6C-B87F-31E38B8BD8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61512" y="5812403"/>
            <a:ext cx="7030488" cy="1045597"/>
          </a:xfrm>
          <a:custGeom>
            <a:avLst/>
            <a:gdLst>
              <a:gd name="connsiteX0" fmla="*/ 6884912 w 6884912"/>
              <a:gd name="connsiteY0" fmla="*/ 0 h 1161397"/>
              <a:gd name="connsiteX1" fmla="*/ 6884912 w 6884912"/>
              <a:gd name="connsiteY1" fmla="*/ 1161397 h 1161397"/>
              <a:gd name="connsiteX2" fmla="*/ 0 w 6884912"/>
              <a:gd name="connsiteY2" fmla="*/ 1161397 h 1161397"/>
              <a:gd name="connsiteX3" fmla="*/ 27135 w 6884912"/>
              <a:gd name="connsiteY3" fmla="*/ 1147460 h 1161397"/>
              <a:gd name="connsiteX4" fmla="*/ 115388 w 6884912"/>
              <a:gd name="connsiteY4" fmla="*/ 1159043 h 1161397"/>
              <a:gd name="connsiteX5" fmla="*/ 119094 w 6884912"/>
              <a:gd name="connsiteY5" fmla="*/ 1148463 h 1161397"/>
              <a:gd name="connsiteX6" fmla="*/ 171824 w 6884912"/>
              <a:gd name="connsiteY6" fmla="*/ 1133224 h 1161397"/>
              <a:gd name="connsiteX7" fmla="*/ 376455 w 6884912"/>
              <a:gd name="connsiteY7" fmla="*/ 1137381 h 1161397"/>
              <a:gd name="connsiteX8" fmla="*/ 478946 w 6884912"/>
              <a:gd name="connsiteY8" fmla="*/ 1106011 h 1161397"/>
              <a:gd name="connsiteX9" fmla="*/ 512111 w 6884912"/>
              <a:gd name="connsiteY9" fmla="*/ 1085599 h 1161397"/>
              <a:gd name="connsiteX10" fmla="*/ 567875 w 6884912"/>
              <a:gd name="connsiteY10" fmla="*/ 1051976 h 1161397"/>
              <a:gd name="connsiteX11" fmla="*/ 601644 w 6884912"/>
              <a:gd name="connsiteY11" fmla="*/ 1003997 h 1161397"/>
              <a:gd name="connsiteX12" fmla="*/ 651408 w 6884912"/>
              <a:gd name="connsiteY12" fmla="*/ 984938 h 1161397"/>
              <a:gd name="connsiteX13" fmla="*/ 673197 w 6884912"/>
              <a:gd name="connsiteY13" fmla="*/ 1010060 h 1161397"/>
              <a:gd name="connsiteX14" fmla="*/ 723108 w 6884912"/>
              <a:gd name="connsiteY14" fmla="*/ 980081 h 1161397"/>
              <a:gd name="connsiteX15" fmla="*/ 797699 w 6884912"/>
              <a:gd name="connsiteY15" fmla="*/ 931362 h 1161397"/>
              <a:gd name="connsiteX16" fmla="*/ 843359 w 6884912"/>
              <a:gd name="connsiteY16" fmla="*/ 910894 h 1161397"/>
              <a:gd name="connsiteX17" fmla="*/ 965215 w 6884912"/>
              <a:gd name="connsiteY17" fmla="*/ 846701 h 1161397"/>
              <a:gd name="connsiteX18" fmla="*/ 1085080 w 6884912"/>
              <a:gd name="connsiteY18" fmla="*/ 776086 h 1161397"/>
              <a:gd name="connsiteX19" fmla="*/ 1131224 w 6884912"/>
              <a:gd name="connsiteY19" fmla="*/ 706160 h 1161397"/>
              <a:gd name="connsiteX20" fmla="*/ 1138051 w 6884912"/>
              <a:gd name="connsiteY20" fmla="*/ 702034 h 1161397"/>
              <a:gd name="connsiteX21" fmla="*/ 1158800 w 6884912"/>
              <a:gd name="connsiteY21" fmla="*/ 700004 h 1161397"/>
              <a:gd name="connsiteX22" fmla="*/ 1166947 w 6884912"/>
              <a:gd name="connsiteY22" fmla="*/ 700762 h 1161397"/>
              <a:gd name="connsiteX23" fmla="*/ 1178135 w 6884912"/>
              <a:gd name="connsiteY23" fmla="*/ 698631 h 1161397"/>
              <a:gd name="connsiteX24" fmla="*/ 1178301 w 6884912"/>
              <a:gd name="connsiteY24" fmla="*/ 698094 h 1161397"/>
              <a:gd name="connsiteX25" fmla="*/ 1188995 w 6884912"/>
              <a:gd name="connsiteY25" fmla="*/ 697048 h 1161397"/>
              <a:gd name="connsiteX26" fmla="*/ 1242716 w 6884912"/>
              <a:gd name="connsiteY26" fmla="*/ 698052 h 1161397"/>
              <a:gd name="connsiteX27" fmla="*/ 1299977 w 6884912"/>
              <a:gd name="connsiteY27" fmla="*/ 639196 h 1161397"/>
              <a:gd name="connsiteX28" fmla="*/ 1326190 w 6884912"/>
              <a:gd name="connsiteY28" fmla="*/ 625955 h 1161397"/>
              <a:gd name="connsiteX29" fmla="*/ 1339600 w 6884912"/>
              <a:gd name="connsiteY29" fmla="*/ 616295 h 1161397"/>
              <a:gd name="connsiteX30" fmla="*/ 1340054 w 6884912"/>
              <a:gd name="connsiteY30" fmla="*/ 614022 h 1161397"/>
              <a:gd name="connsiteX31" fmla="*/ 1391606 w 6884912"/>
              <a:gd name="connsiteY31" fmla="*/ 615229 h 1161397"/>
              <a:gd name="connsiteX32" fmla="*/ 1397565 w 6884912"/>
              <a:gd name="connsiteY32" fmla="*/ 611490 h 1161397"/>
              <a:gd name="connsiteX33" fmla="*/ 1432302 w 6884912"/>
              <a:gd name="connsiteY33" fmla="*/ 617267 h 1161397"/>
              <a:gd name="connsiteX34" fmla="*/ 1449644 w 6884912"/>
              <a:gd name="connsiteY34" fmla="*/ 617591 h 1161397"/>
              <a:gd name="connsiteX35" fmla="*/ 1455793 w 6884912"/>
              <a:gd name="connsiteY35" fmla="*/ 623174 h 1161397"/>
              <a:gd name="connsiteX36" fmla="*/ 1480758 w 6884912"/>
              <a:gd name="connsiteY36" fmla="*/ 620863 h 1161397"/>
              <a:gd name="connsiteX37" fmla="*/ 1483154 w 6884912"/>
              <a:gd name="connsiteY37" fmla="*/ 618527 h 1161397"/>
              <a:gd name="connsiteX38" fmla="*/ 1505495 w 6884912"/>
              <a:gd name="connsiteY38" fmla="*/ 624325 h 1161397"/>
              <a:gd name="connsiteX39" fmla="*/ 1526340 w 6884912"/>
              <a:gd name="connsiteY39" fmla="*/ 638496 h 1161397"/>
              <a:gd name="connsiteX40" fmla="*/ 1731986 w 6884912"/>
              <a:gd name="connsiteY40" fmla="*/ 589682 h 1161397"/>
              <a:gd name="connsiteX41" fmla="*/ 1927935 w 6884912"/>
              <a:gd name="connsiteY41" fmla="*/ 628540 h 1161397"/>
              <a:gd name="connsiteX42" fmla="*/ 2039075 w 6884912"/>
              <a:gd name="connsiteY42" fmla="*/ 599964 h 1161397"/>
              <a:gd name="connsiteX43" fmla="*/ 2066980 w 6884912"/>
              <a:gd name="connsiteY43" fmla="*/ 550413 h 1161397"/>
              <a:gd name="connsiteX44" fmla="*/ 2352236 w 6884912"/>
              <a:gd name="connsiteY44" fmla="*/ 519602 h 1161397"/>
              <a:gd name="connsiteX45" fmla="*/ 2420791 w 6884912"/>
              <a:gd name="connsiteY45" fmla="*/ 492826 h 1161397"/>
              <a:gd name="connsiteX46" fmla="*/ 2489932 w 6884912"/>
              <a:gd name="connsiteY46" fmla="*/ 507864 h 1161397"/>
              <a:gd name="connsiteX47" fmla="*/ 2512917 w 6884912"/>
              <a:gd name="connsiteY47" fmla="*/ 489127 h 1161397"/>
              <a:gd name="connsiteX48" fmla="*/ 2516783 w 6884912"/>
              <a:gd name="connsiteY48" fmla="*/ 485473 h 1161397"/>
              <a:gd name="connsiteX49" fmla="*/ 2534360 w 6884912"/>
              <a:gd name="connsiteY49" fmla="*/ 480064 h 1161397"/>
              <a:gd name="connsiteX50" fmla="*/ 2536691 w 6884912"/>
              <a:gd name="connsiteY50" fmla="*/ 467018 h 1161397"/>
              <a:gd name="connsiteX51" fmla="*/ 2561265 w 6884912"/>
              <a:gd name="connsiteY51" fmla="*/ 450623 h 1161397"/>
              <a:gd name="connsiteX52" fmla="*/ 2594349 w 6884912"/>
              <a:gd name="connsiteY52" fmla="*/ 443884 h 1161397"/>
              <a:gd name="connsiteX53" fmla="*/ 2754324 w 6884912"/>
              <a:gd name="connsiteY53" fmla="*/ 424766 h 1161397"/>
              <a:gd name="connsiteX54" fmla="*/ 2848470 w 6884912"/>
              <a:gd name="connsiteY54" fmla="*/ 405966 h 1161397"/>
              <a:gd name="connsiteX55" fmla="*/ 2881772 w 6884912"/>
              <a:gd name="connsiteY55" fmla="*/ 387260 h 1161397"/>
              <a:gd name="connsiteX56" fmla="*/ 2929932 w 6884912"/>
              <a:gd name="connsiteY56" fmla="*/ 368912 h 1161397"/>
              <a:gd name="connsiteX57" fmla="*/ 3013020 w 6884912"/>
              <a:gd name="connsiteY57" fmla="*/ 327578 h 1161397"/>
              <a:gd name="connsiteX58" fmla="*/ 3127968 w 6884912"/>
              <a:gd name="connsiteY58" fmla="*/ 287613 h 1161397"/>
              <a:gd name="connsiteX59" fmla="*/ 3222191 w 6884912"/>
              <a:gd name="connsiteY59" fmla="*/ 307887 h 1161397"/>
              <a:gd name="connsiteX60" fmla="*/ 3227953 w 6884912"/>
              <a:gd name="connsiteY60" fmla="*/ 297650 h 1161397"/>
              <a:gd name="connsiteX61" fmla="*/ 3287859 w 6884912"/>
              <a:gd name="connsiteY61" fmla="*/ 287558 h 1161397"/>
              <a:gd name="connsiteX62" fmla="*/ 3510042 w 6884912"/>
              <a:gd name="connsiteY62" fmla="*/ 311820 h 1161397"/>
              <a:gd name="connsiteX63" fmla="*/ 3626773 w 6884912"/>
              <a:gd name="connsiteY63" fmla="*/ 290452 h 1161397"/>
              <a:gd name="connsiteX64" fmla="*/ 3666217 w 6884912"/>
              <a:gd name="connsiteY64" fmla="*/ 273255 h 1161397"/>
              <a:gd name="connsiteX65" fmla="*/ 3732427 w 6884912"/>
              <a:gd name="connsiteY65" fmla="*/ 245039 h 1161397"/>
              <a:gd name="connsiteX66" fmla="*/ 3777022 w 6884912"/>
              <a:gd name="connsiteY66" fmla="*/ 200276 h 1161397"/>
              <a:gd name="connsiteX67" fmla="*/ 3791246 w 6884912"/>
              <a:gd name="connsiteY67" fmla="*/ 189996 h 1161397"/>
              <a:gd name="connsiteX68" fmla="*/ 3819864 w 6884912"/>
              <a:gd name="connsiteY68" fmla="*/ 194605 h 1161397"/>
              <a:gd name="connsiteX69" fmla="*/ 3830398 w 6884912"/>
              <a:gd name="connsiteY69" fmla="*/ 188383 h 1161397"/>
              <a:gd name="connsiteX70" fmla="*/ 3834360 w 6884912"/>
              <a:gd name="connsiteY70" fmla="*/ 188992 h 1161397"/>
              <a:gd name="connsiteX71" fmla="*/ 3843715 w 6884912"/>
              <a:gd name="connsiteY71" fmla="*/ 188752 h 1161397"/>
              <a:gd name="connsiteX72" fmla="*/ 3842609 w 6884912"/>
              <a:gd name="connsiteY72" fmla="*/ 197386 h 1161397"/>
              <a:gd name="connsiteX73" fmla="*/ 3853961 w 6884912"/>
              <a:gd name="connsiteY73" fmla="*/ 213380 h 1161397"/>
              <a:gd name="connsiteX74" fmla="*/ 3907640 w 6884912"/>
              <a:gd name="connsiteY74" fmla="*/ 207568 h 1161397"/>
              <a:gd name="connsiteX75" fmla="*/ 3910449 w 6884912"/>
              <a:gd name="connsiteY75" fmla="*/ 197808 h 1161397"/>
              <a:gd name="connsiteX76" fmla="*/ 3917197 w 6884912"/>
              <a:gd name="connsiteY76" fmla="*/ 196121 h 1161397"/>
              <a:gd name="connsiteX77" fmla="*/ 3922400 w 6884912"/>
              <a:gd name="connsiteY77" fmla="*/ 205056 h 1161397"/>
              <a:gd name="connsiteX78" fmla="*/ 4013061 w 6884912"/>
              <a:gd name="connsiteY78" fmla="*/ 224874 h 1161397"/>
              <a:gd name="connsiteX79" fmla="*/ 4134285 w 6884912"/>
              <a:gd name="connsiteY79" fmla="*/ 235592 h 1161397"/>
              <a:gd name="connsiteX80" fmla="*/ 4220717 w 6884912"/>
              <a:gd name="connsiteY80" fmla="*/ 192946 h 1161397"/>
              <a:gd name="connsiteX81" fmla="*/ 4228802 w 6884912"/>
              <a:gd name="connsiteY81" fmla="*/ 201468 h 1161397"/>
              <a:gd name="connsiteX82" fmla="*/ 4289361 w 6884912"/>
              <a:gd name="connsiteY82" fmla="*/ 196642 h 1161397"/>
              <a:gd name="connsiteX83" fmla="*/ 4498913 w 6884912"/>
              <a:gd name="connsiteY83" fmla="*/ 118915 h 1161397"/>
              <a:gd name="connsiteX84" fmla="*/ 4617330 w 6884912"/>
              <a:gd name="connsiteY84" fmla="*/ 111163 h 1161397"/>
              <a:gd name="connsiteX85" fmla="*/ 4659778 w 6884912"/>
              <a:gd name="connsiteY85" fmla="*/ 118219 h 1161397"/>
              <a:gd name="connsiteX86" fmla="*/ 4730870 w 6884912"/>
              <a:gd name="connsiteY86" fmla="*/ 129432 h 1161397"/>
              <a:gd name="connsiteX87" fmla="*/ 4785037 w 6884912"/>
              <a:gd name="connsiteY87" fmla="*/ 161964 h 1161397"/>
              <a:gd name="connsiteX88" fmla="*/ 4844073 w 6884912"/>
              <a:gd name="connsiteY88" fmla="*/ 161768 h 1161397"/>
              <a:gd name="connsiteX89" fmla="*/ 4856454 w 6884912"/>
              <a:gd name="connsiteY89" fmla="*/ 130488 h 1161397"/>
              <a:gd name="connsiteX90" fmla="*/ 4920038 w 6884912"/>
              <a:gd name="connsiteY90" fmla="*/ 140418 h 1161397"/>
              <a:gd name="connsiteX91" fmla="*/ 5016639 w 6884912"/>
              <a:gd name="connsiteY91" fmla="*/ 158905 h 1161397"/>
              <a:gd name="connsiteX92" fmla="*/ 5072009 w 6884912"/>
              <a:gd name="connsiteY92" fmla="*/ 161502 h 1161397"/>
              <a:gd name="connsiteX93" fmla="*/ 5223626 w 6884912"/>
              <a:gd name="connsiteY93" fmla="*/ 177356 h 1161397"/>
              <a:gd name="connsiteX94" fmla="*/ 5375773 w 6884912"/>
              <a:gd name="connsiteY94" fmla="*/ 199913 h 1161397"/>
              <a:gd name="connsiteX95" fmla="*/ 5467502 w 6884912"/>
              <a:gd name="connsiteY95" fmla="*/ 250963 h 1161397"/>
              <a:gd name="connsiteX96" fmla="*/ 5592395 w 6884912"/>
              <a:gd name="connsiteY96" fmla="*/ 265434 h 1161397"/>
              <a:gd name="connsiteX97" fmla="*/ 5613532 w 6884912"/>
              <a:gd name="connsiteY97" fmla="*/ 273379 h 1161397"/>
              <a:gd name="connsiteX98" fmla="*/ 5642173 w 6884912"/>
              <a:gd name="connsiteY98" fmla="*/ 266904 h 1161397"/>
              <a:gd name="connsiteX99" fmla="*/ 5756910 w 6884912"/>
              <a:gd name="connsiteY99" fmla="*/ 239211 h 1161397"/>
              <a:gd name="connsiteX100" fmla="*/ 5846667 w 6884912"/>
              <a:gd name="connsiteY100" fmla="*/ 201786 h 1161397"/>
              <a:gd name="connsiteX101" fmla="*/ 5960732 w 6884912"/>
              <a:gd name="connsiteY101" fmla="*/ 220708 h 1161397"/>
              <a:gd name="connsiteX102" fmla="*/ 6029542 w 6884912"/>
              <a:gd name="connsiteY102" fmla="*/ 210339 h 1161397"/>
              <a:gd name="connsiteX103" fmla="*/ 6141123 w 6884912"/>
              <a:gd name="connsiteY103" fmla="*/ 159923 h 1161397"/>
              <a:gd name="connsiteX104" fmla="*/ 6290640 w 6884912"/>
              <a:gd name="connsiteY104" fmla="*/ 167441 h 1161397"/>
              <a:gd name="connsiteX105" fmla="*/ 6322806 w 6884912"/>
              <a:gd name="connsiteY105" fmla="*/ 213293 h 1161397"/>
              <a:gd name="connsiteX106" fmla="*/ 6364914 w 6884912"/>
              <a:gd name="connsiteY106" fmla="*/ 240140 h 1161397"/>
              <a:gd name="connsiteX107" fmla="*/ 6380420 w 6884912"/>
              <a:gd name="connsiteY107" fmla="*/ 173195 h 1161397"/>
              <a:gd name="connsiteX108" fmla="*/ 6507891 w 6884912"/>
              <a:gd name="connsiteY108" fmla="*/ 118474 h 1161397"/>
              <a:gd name="connsiteX109" fmla="*/ 6571807 w 6884912"/>
              <a:gd name="connsiteY109" fmla="*/ 98636 h 1161397"/>
              <a:gd name="connsiteX110" fmla="*/ 6671880 w 6884912"/>
              <a:gd name="connsiteY110" fmla="*/ 82931 h 1161397"/>
              <a:gd name="connsiteX111" fmla="*/ 6702266 w 6884912"/>
              <a:gd name="connsiteY111" fmla="*/ 75470 h 1161397"/>
              <a:gd name="connsiteX112" fmla="*/ 6845802 w 6884912"/>
              <a:gd name="connsiteY112" fmla="*/ 24496 h 1161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6884912" h="1161397">
                <a:moveTo>
                  <a:pt x="6884912" y="0"/>
                </a:moveTo>
                <a:lnTo>
                  <a:pt x="6884912" y="1161397"/>
                </a:lnTo>
                <a:lnTo>
                  <a:pt x="0" y="1161397"/>
                </a:lnTo>
                <a:lnTo>
                  <a:pt x="27135" y="1147460"/>
                </a:lnTo>
                <a:cubicBezTo>
                  <a:pt x="57431" y="1167048"/>
                  <a:pt x="61886" y="1135904"/>
                  <a:pt x="115388" y="1159043"/>
                </a:cubicBezTo>
                <a:cubicBezTo>
                  <a:pt x="116121" y="1155340"/>
                  <a:pt x="117370" y="1151777"/>
                  <a:pt x="119094" y="1148463"/>
                </a:cubicBezTo>
                <a:cubicBezTo>
                  <a:pt x="129121" y="1129214"/>
                  <a:pt x="152727" y="1122391"/>
                  <a:pt x="171824" y="1133224"/>
                </a:cubicBezTo>
                <a:cubicBezTo>
                  <a:pt x="254344" y="1161369"/>
                  <a:pt x="315458" y="1143220"/>
                  <a:pt x="376455" y="1137381"/>
                </a:cubicBezTo>
                <a:cubicBezTo>
                  <a:pt x="443775" y="1125614"/>
                  <a:pt x="382885" y="1083927"/>
                  <a:pt x="478946" y="1106011"/>
                </a:cubicBezTo>
                <a:cubicBezTo>
                  <a:pt x="481662" y="1085172"/>
                  <a:pt x="491731" y="1081489"/>
                  <a:pt x="512111" y="1085599"/>
                </a:cubicBezTo>
                <a:cubicBezTo>
                  <a:pt x="544368" y="1078502"/>
                  <a:pt x="526559" y="1032754"/>
                  <a:pt x="567875" y="1051976"/>
                </a:cubicBezTo>
                <a:cubicBezTo>
                  <a:pt x="553871" y="1028602"/>
                  <a:pt x="624901" y="1025930"/>
                  <a:pt x="601644" y="1003997"/>
                </a:cubicBezTo>
                <a:cubicBezTo>
                  <a:pt x="614803" y="975652"/>
                  <a:pt x="637415" y="1010272"/>
                  <a:pt x="651408" y="984938"/>
                </a:cubicBezTo>
                <a:cubicBezTo>
                  <a:pt x="673042" y="974024"/>
                  <a:pt x="646948" y="1015207"/>
                  <a:pt x="673197" y="1010060"/>
                </a:cubicBezTo>
                <a:cubicBezTo>
                  <a:pt x="703527" y="999318"/>
                  <a:pt x="718626" y="1045053"/>
                  <a:pt x="723108" y="980081"/>
                </a:cubicBezTo>
                <a:cubicBezTo>
                  <a:pt x="760262" y="985126"/>
                  <a:pt x="757827" y="957145"/>
                  <a:pt x="797699" y="931362"/>
                </a:cubicBezTo>
                <a:cubicBezTo>
                  <a:pt x="821097" y="940623"/>
                  <a:pt x="833565" y="929189"/>
                  <a:pt x="843359" y="910894"/>
                </a:cubicBezTo>
                <a:cubicBezTo>
                  <a:pt x="887668" y="902160"/>
                  <a:pt x="919738" y="869376"/>
                  <a:pt x="965215" y="846701"/>
                </a:cubicBezTo>
                <a:cubicBezTo>
                  <a:pt x="1023081" y="848019"/>
                  <a:pt x="1036422" y="800154"/>
                  <a:pt x="1085080" y="776086"/>
                </a:cubicBezTo>
                <a:cubicBezTo>
                  <a:pt x="1140763" y="795544"/>
                  <a:pt x="1110309" y="730471"/>
                  <a:pt x="1131224" y="706160"/>
                </a:cubicBezTo>
                <a:lnTo>
                  <a:pt x="1138051" y="702034"/>
                </a:lnTo>
                <a:lnTo>
                  <a:pt x="1158800" y="700004"/>
                </a:lnTo>
                <a:lnTo>
                  <a:pt x="1166947" y="700762"/>
                </a:lnTo>
                <a:cubicBezTo>
                  <a:pt x="1172432" y="700717"/>
                  <a:pt x="1175913" y="699961"/>
                  <a:pt x="1178135" y="698631"/>
                </a:cubicBezTo>
                <a:lnTo>
                  <a:pt x="1178301" y="698094"/>
                </a:lnTo>
                <a:lnTo>
                  <a:pt x="1188995" y="697048"/>
                </a:lnTo>
                <a:cubicBezTo>
                  <a:pt x="1207294" y="696390"/>
                  <a:pt x="1225337" y="696802"/>
                  <a:pt x="1242716" y="698052"/>
                </a:cubicBezTo>
                <a:cubicBezTo>
                  <a:pt x="1250387" y="668345"/>
                  <a:pt x="1318259" y="689091"/>
                  <a:pt x="1299977" y="639196"/>
                </a:cubicBezTo>
                <a:cubicBezTo>
                  <a:pt x="1323072" y="639367"/>
                  <a:pt x="1341279" y="658105"/>
                  <a:pt x="1326190" y="625955"/>
                </a:cubicBezTo>
                <a:cubicBezTo>
                  <a:pt x="1333572" y="625050"/>
                  <a:pt x="1337406" y="621362"/>
                  <a:pt x="1339600" y="616295"/>
                </a:cubicBezTo>
                <a:lnTo>
                  <a:pt x="1340054" y="614022"/>
                </a:lnTo>
                <a:lnTo>
                  <a:pt x="1391606" y="615229"/>
                </a:lnTo>
                <a:lnTo>
                  <a:pt x="1397565" y="611490"/>
                </a:lnTo>
                <a:lnTo>
                  <a:pt x="1432302" y="617267"/>
                </a:lnTo>
                <a:lnTo>
                  <a:pt x="1449644" y="617591"/>
                </a:lnTo>
                <a:lnTo>
                  <a:pt x="1455793" y="623174"/>
                </a:lnTo>
                <a:cubicBezTo>
                  <a:pt x="1461744" y="626151"/>
                  <a:pt x="1469373" y="626493"/>
                  <a:pt x="1480758" y="620863"/>
                </a:cubicBezTo>
                <a:lnTo>
                  <a:pt x="1483154" y="618527"/>
                </a:lnTo>
                <a:lnTo>
                  <a:pt x="1505495" y="624325"/>
                </a:lnTo>
                <a:cubicBezTo>
                  <a:pt x="1512992" y="627532"/>
                  <a:pt x="1520025" y="632078"/>
                  <a:pt x="1526340" y="638496"/>
                </a:cubicBezTo>
                <a:cubicBezTo>
                  <a:pt x="1586113" y="586768"/>
                  <a:pt x="1659006" y="610309"/>
                  <a:pt x="1731986" y="589682"/>
                </a:cubicBezTo>
                <a:cubicBezTo>
                  <a:pt x="1750397" y="523106"/>
                  <a:pt x="1896056" y="573257"/>
                  <a:pt x="1927935" y="628540"/>
                </a:cubicBezTo>
                <a:cubicBezTo>
                  <a:pt x="1912854" y="559823"/>
                  <a:pt x="2112261" y="676347"/>
                  <a:pt x="2039075" y="599964"/>
                </a:cubicBezTo>
                <a:cubicBezTo>
                  <a:pt x="2066036" y="601198"/>
                  <a:pt x="2086366" y="569532"/>
                  <a:pt x="2066980" y="550413"/>
                </a:cubicBezTo>
                <a:cubicBezTo>
                  <a:pt x="2155364" y="582582"/>
                  <a:pt x="2259548" y="514786"/>
                  <a:pt x="2352236" y="519602"/>
                </a:cubicBezTo>
                <a:cubicBezTo>
                  <a:pt x="2388450" y="459394"/>
                  <a:pt x="2373298" y="511682"/>
                  <a:pt x="2420791" y="492826"/>
                </a:cubicBezTo>
                <a:cubicBezTo>
                  <a:pt x="2417962" y="542563"/>
                  <a:pt x="2475071" y="455098"/>
                  <a:pt x="2489932" y="507864"/>
                </a:cubicBezTo>
                <a:cubicBezTo>
                  <a:pt x="2498105" y="502761"/>
                  <a:pt x="2505553" y="496153"/>
                  <a:pt x="2512917" y="489127"/>
                </a:cubicBezTo>
                <a:lnTo>
                  <a:pt x="2516783" y="485473"/>
                </a:lnTo>
                <a:lnTo>
                  <a:pt x="2534360" y="480064"/>
                </a:lnTo>
                <a:lnTo>
                  <a:pt x="2536691" y="467018"/>
                </a:lnTo>
                <a:lnTo>
                  <a:pt x="2561265" y="450623"/>
                </a:lnTo>
                <a:cubicBezTo>
                  <a:pt x="2570872" y="446262"/>
                  <a:pt x="2581686" y="443655"/>
                  <a:pt x="2594349" y="443884"/>
                </a:cubicBezTo>
                <a:cubicBezTo>
                  <a:pt x="2640435" y="464638"/>
                  <a:pt x="2696955" y="396361"/>
                  <a:pt x="2754324" y="424766"/>
                </a:cubicBezTo>
                <a:cubicBezTo>
                  <a:pt x="2775130" y="430896"/>
                  <a:pt x="2837731" y="423458"/>
                  <a:pt x="2848470" y="405966"/>
                </a:cubicBezTo>
                <a:cubicBezTo>
                  <a:pt x="2861295" y="401100"/>
                  <a:pt x="2876936" y="405309"/>
                  <a:pt x="2881772" y="387260"/>
                </a:cubicBezTo>
                <a:cubicBezTo>
                  <a:pt x="2890299" y="365261"/>
                  <a:pt x="2938134" y="392997"/>
                  <a:pt x="2929932" y="368912"/>
                </a:cubicBezTo>
                <a:cubicBezTo>
                  <a:pt x="2963844" y="387799"/>
                  <a:pt x="2986550" y="341223"/>
                  <a:pt x="3013020" y="327578"/>
                </a:cubicBezTo>
                <a:cubicBezTo>
                  <a:pt x="3040041" y="346996"/>
                  <a:pt x="3068934" y="299222"/>
                  <a:pt x="3127968" y="287613"/>
                </a:cubicBezTo>
                <a:cubicBezTo>
                  <a:pt x="3157770" y="310215"/>
                  <a:pt x="3167695" y="279445"/>
                  <a:pt x="3222191" y="307887"/>
                </a:cubicBezTo>
                <a:cubicBezTo>
                  <a:pt x="3223593" y="304249"/>
                  <a:pt x="3225533" y="300801"/>
                  <a:pt x="3227953" y="297650"/>
                </a:cubicBezTo>
                <a:cubicBezTo>
                  <a:pt x="3242008" y="279345"/>
                  <a:pt x="3268831" y="274825"/>
                  <a:pt x="3287859" y="287558"/>
                </a:cubicBezTo>
                <a:cubicBezTo>
                  <a:pt x="3373144" y="323866"/>
                  <a:pt x="3442657" y="311681"/>
                  <a:pt x="3510042" y="311820"/>
                </a:cubicBezTo>
                <a:cubicBezTo>
                  <a:pt x="3585274" y="306641"/>
                  <a:pt x="3525753" y="258887"/>
                  <a:pt x="3626773" y="290452"/>
                </a:cubicBezTo>
                <a:cubicBezTo>
                  <a:pt x="3633124" y="269835"/>
                  <a:pt x="3644693" y="267134"/>
                  <a:pt x="3666217" y="273255"/>
                </a:cubicBezTo>
                <a:cubicBezTo>
                  <a:pt x="3702502" y="269310"/>
                  <a:pt x="3690563" y="221720"/>
                  <a:pt x="3732427" y="245039"/>
                </a:cubicBezTo>
                <a:cubicBezTo>
                  <a:pt x="3720985" y="220241"/>
                  <a:pt x="3798776" y="224539"/>
                  <a:pt x="3777022" y="200276"/>
                </a:cubicBezTo>
                <a:cubicBezTo>
                  <a:pt x="3781759" y="193499"/>
                  <a:pt x="3786499" y="190723"/>
                  <a:pt x="3791246" y="189996"/>
                </a:cubicBezTo>
                <a:cubicBezTo>
                  <a:pt x="3800740" y="188542"/>
                  <a:pt x="3810265" y="195284"/>
                  <a:pt x="3819864" y="194605"/>
                </a:cubicBezTo>
                <a:lnTo>
                  <a:pt x="3830398" y="188383"/>
                </a:lnTo>
                <a:lnTo>
                  <a:pt x="3834360" y="188992"/>
                </a:lnTo>
                <a:lnTo>
                  <a:pt x="3843715" y="188752"/>
                </a:lnTo>
                <a:lnTo>
                  <a:pt x="3842609" y="197386"/>
                </a:lnTo>
                <a:cubicBezTo>
                  <a:pt x="3840673" y="205638"/>
                  <a:pt x="3839248" y="214671"/>
                  <a:pt x="3853961" y="213380"/>
                </a:cubicBezTo>
                <a:cubicBezTo>
                  <a:pt x="3884396" y="206569"/>
                  <a:pt x="3895082" y="241941"/>
                  <a:pt x="3907640" y="207568"/>
                </a:cubicBezTo>
                <a:lnTo>
                  <a:pt x="3910449" y="197808"/>
                </a:lnTo>
                <a:lnTo>
                  <a:pt x="3917197" y="196121"/>
                </a:lnTo>
                <a:cubicBezTo>
                  <a:pt x="3920833" y="196372"/>
                  <a:pt x="3922919" y="198717"/>
                  <a:pt x="3922400" y="205056"/>
                </a:cubicBezTo>
                <a:cubicBezTo>
                  <a:pt x="3950680" y="178467"/>
                  <a:pt x="3984062" y="218098"/>
                  <a:pt x="4013061" y="224874"/>
                </a:cubicBezTo>
                <a:cubicBezTo>
                  <a:pt x="4034530" y="199451"/>
                  <a:pt x="4074202" y="238734"/>
                  <a:pt x="4134285" y="235592"/>
                </a:cubicBezTo>
                <a:cubicBezTo>
                  <a:pt x="4157674" y="206403"/>
                  <a:pt x="4174806" y="233822"/>
                  <a:pt x="4220717" y="192946"/>
                </a:cubicBezTo>
                <a:cubicBezTo>
                  <a:pt x="4222964" y="196132"/>
                  <a:pt x="4225687" y="199002"/>
                  <a:pt x="4228802" y="201468"/>
                </a:cubicBezTo>
                <a:cubicBezTo>
                  <a:pt x="4246898" y="215792"/>
                  <a:pt x="4274013" y="213632"/>
                  <a:pt x="4289361" y="196642"/>
                </a:cubicBezTo>
                <a:cubicBezTo>
                  <a:pt x="4363212" y="140627"/>
                  <a:pt x="4433598" y="135488"/>
                  <a:pt x="4498913" y="118915"/>
                </a:cubicBezTo>
                <a:cubicBezTo>
                  <a:pt x="4573135" y="105586"/>
                  <a:pt x="4527062" y="166416"/>
                  <a:pt x="4617330" y="111163"/>
                </a:cubicBezTo>
                <a:cubicBezTo>
                  <a:pt x="4628518" y="129608"/>
                  <a:pt x="4640397" y="129405"/>
                  <a:pt x="4659778" y="118219"/>
                </a:cubicBezTo>
                <a:cubicBezTo>
                  <a:pt x="4695929" y="113193"/>
                  <a:pt x="4695958" y="162259"/>
                  <a:pt x="4730870" y="129432"/>
                </a:cubicBezTo>
                <a:cubicBezTo>
                  <a:pt x="4725822" y="156271"/>
                  <a:pt x="4800214" y="133127"/>
                  <a:pt x="4785037" y="161964"/>
                </a:cubicBezTo>
                <a:cubicBezTo>
                  <a:pt x="4810025" y="183633"/>
                  <a:pt x="4819434" y="143205"/>
                  <a:pt x="4844073" y="161768"/>
                </a:cubicBezTo>
                <a:cubicBezTo>
                  <a:pt x="4870797" y="164132"/>
                  <a:pt x="4827288" y="135164"/>
                  <a:pt x="4856454" y="130488"/>
                </a:cubicBezTo>
                <a:cubicBezTo>
                  <a:pt x="4892086" y="129553"/>
                  <a:pt x="4889263" y="81477"/>
                  <a:pt x="4920038" y="140418"/>
                </a:cubicBezTo>
                <a:cubicBezTo>
                  <a:pt x="4956358" y="122308"/>
                  <a:pt x="4965108" y="149263"/>
                  <a:pt x="5016639" y="158905"/>
                </a:cubicBezTo>
                <a:cubicBezTo>
                  <a:pt x="5037063" y="141828"/>
                  <a:pt x="5054534" y="147986"/>
                  <a:pt x="5072009" y="161502"/>
                </a:cubicBezTo>
                <a:cubicBezTo>
                  <a:pt x="5121260" y="153653"/>
                  <a:pt x="5167555" y="172635"/>
                  <a:pt x="5223626" y="177356"/>
                </a:cubicBezTo>
                <a:cubicBezTo>
                  <a:pt x="5282824" y="155243"/>
                  <a:pt x="5315859" y="195041"/>
                  <a:pt x="5375773" y="199913"/>
                </a:cubicBezTo>
                <a:cubicBezTo>
                  <a:pt x="5432511" y="156218"/>
                  <a:pt x="5417550" y="256036"/>
                  <a:pt x="5467502" y="250963"/>
                </a:cubicBezTo>
                <a:cubicBezTo>
                  <a:pt x="5547124" y="209975"/>
                  <a:pt x="5467171" y="283839"/>
                  <a:pt x="5592395" y="265434"/>
                </a:cubicBezTo>
                <a:cubicBezTo>
                  <a:pt x="5599201" y="258867"/>
                  <a:pt x="5614752" y="264706"/>
                  <a:pt x="5613532" y="273379"/>
                </a:cubicBezTo>
                <a:cubicBezTo>
                  <a:pt x="5621390" y="270408"/>
                  <a:pt x="5639720" y="253173"/>
                  <a:pt x="5642173" y="266904"/>
                </a:cubicBezTo>
                <a:cubicBezTo>
                  <a:pt x="5682296" y="267049"/>
                  <a:pt x="5721812" y="257513"/>
                  <a:pt x="5756910" y="239211"/>
                </a:cubicBezTo>
                <a:cubicBezTo>
                  <a:pt x="5834998" y="260050"/>
                  <a:pt x="5790596" y="197229"/>
                  <a:pt x="5846667" y="201786"/>
                </a:cubicBezTo>
                <a:cubicBezTo>
                  <a:pt x="5892444" y="227312"/>
                  <a:pt x="5908324" y="204527"/>
                  <a:pt x="5960732" y="220708"/>
                </a:cubicBezTo>
                <a:cubicBezTo>
                  <a:pt x="5977124" y="175349"/>
                  <a:pt x="6009640" y="223654"/>
                  <a:pt x="6029542" y="210339"/>
                </a:cubicBezTo>
                <a:cubicBezTo>
                  <a:pt x="6063108" y="261420"/>
                  <a:pt x="6107411" y="160034"/>
                  <a:pt x="6141123" y="159923"/>
                </a:cubicBezTo>
                <a:cubicBezTo>
                  <a:pt x="6198068" y="167749"/>
                  <a:pt x="6260628" y="219715"/>
                  <a:pt x="6290640" y="167441"/>
                </a:cubicBezTo>
                <a:cubicBezTo>
                  <a:pt x="6295193" y="188689"/>
                  <a:pt x="6290494" y="217816"/>
                  <a:pt x="6322806" y="213293"/>
                </a:cubicBezTo>
                <a:cubicBezTo>
                  <a:pt x="6335911" y="223881"/>
                  <a:pt x="6338726" y="256581"/>
                  <a:pt x="6364914" y="240140"/>
                </a:cubicBezTo>
                <a:cubicBezTo>
                  <a:pt x="6331888" y="211628"/>
                  <a:pt x="6385856" y="207033"/>
                  <a:pt x="6380420" y="173195"/>
                </a:cubicBezTo>
                <a:cubicBezTo>
                  <a:pt x="6420580" y="151473"/>
                  <a:pt x="6513519" y="179296"/>
                  <a:pt x="6507891" y="118474"/>
                </a:cubicBezTo>
                <a:cubicBezTo>
                  <a:pt x="6519398" y="82452"/>
                  <a:pt x="6571830" y="137398"/>
                  <a:pt x="6571807" y="98636"/>
                </a:cubicBezTo>
                <a:cubicBezTo>
                  <a:pt x="6594702" y="123421"/>
                  <a:pt x="6634676" y="82071"/>
                  <a:pt x="6671880" y="82931"/>
                </a:cubicBezTo>
                <a:cubicBezTo>
                  <a:pt x="6678855" y="65407"/>
                  <a:pt x="6687415" y="66196"/>
                  <a:pt x="6702266" y="75470"/>
                </a:cubicBezTo>
                <a:cubicBezTo>
                  <a:pt x="6747004" y="78450"/>
                  <a:pt x="6798307" y="53072"/>
                  <a:pt x="6845802" y="24496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6F53135C-CA20-4AE8-9570-00EE3A839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3900" y="466929"/>
            <a:ext cx="10706100" cy="5917621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5F6F5"/>
          </a:solidFill>
          <a:ln>
            <a:noFill/>
          </a:ln>
          <a:effectLst>
            <a:outerShdw blurRad="38100" dist="25400" dir="4800000" algn="tl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9FD0B557-462C-C2B6-5380-AE78968F1DD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-1" b="1134"/>
          <a:stretch/>
        </p:blipFill>
        <p:spPr>
          <a:xfrm>
            <a:off x="723897" y="416458"/>
            <a:ext cx="10779689" cy="5968091"/>
          </a:xfrm>
          <a:prstGeom prst="rect">
            <a:avLst/>
          </a:prstGeom>
        </p:spPr>
      </p:pic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75ED64C-F062-1907-3D2D-35E85E252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60121" y="3138985"/>
            <a:ext cx="545911" cy="5800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9D4AEF59-F28E-467C-9EA3-92D1CFAD475A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embo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9329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Picture 53">
            <a:extLst>
              <a:ext uri="{FF2B5EF4-FFF2-40B4-BE49-F238E27FC236}">
                <a16:creationId xmlns:a16="http://schemas.microsoft.com/office/drawing/2014/main" id="{DEB2E8C4-C3E7-4048-A43D-9859510CF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6" name="Ink 55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56" name="Ink 55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23E882CD-3327-4730-BC76-77CEC765DE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657B4B2D-0BF5-41DE-AFF5-8A26695B1F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3260759"/>
          </a:xfrm>
          <a:custGeom>
            <a:avLst/>
            <a:gdLst>
              <a:gd name="connsiteX0" fmla="*/ 0 w 12192000"/>
              <a:gd name="connsiteY0" fmla="*/ 0 h 3383591"/>
              <a:gd name="connsiteX1" fmla="*/ 12192000 w 12192000"/>
              <a:gd name="connsiteY1" fmla="*/ 0 h 3383591"/>
              <a:gd name="connsiteX2" fmla="*/ 12192000 w 12192000"/>
              <a:gd name="connsiteY2" fmla="*/ 3383591 h 3383591"/>
              <a:gd name="connsiteX3" fmla="*/ 12096623 w 12192000"/>
              <a:gd name="connsiteY3" fmla="*/ 3342502 h 3383591"/>
              <a:gd name="connsiteX4" fmla="*/ 12003042 w 12192000"/>
              <a:gd name="connsiteY4" fmla="*/ 3277528 h 3383591"/>
              <a:gd name="connsiteX5" fmla="*/ 11796095 w 12192000"/>
              <a:gd name="connsiteY5" fmla="*/ 3229916 h 3383591"/>
              <a:gd name="connsiteX6" fmla="*/ 11646344 w 12192000"/>
              <a:gd name="connsiteY6" fmla="*/ 3221773 h 3383591"/>
              <a:gd name="connsiteX7" fmla="*/ 11534232 w 12192000"/>
              <a:gd name="connsiteY7" fmla="*/ 3198236 h 3383591"/>
              <a:gd name="connsiteX8" fmla="*/ 11348888 w 12192000"/>
              <a:gd name="connsiteY8" fmla="*/ 3199503 h 3383591"/>
              <a:gd name="connsiteX9" fmla="*/ 11203586 w 12192000"/>
              <a:gd name="connsiteY9" fmla="*/ 3170916 h 3383591"/>
              <a:gd name="connsiteX10" fmla="*/ 11085706 w 12192000"/>
              <a:gd name="connsiteY10" fmla="*/ 3139320 h 3383591"/>
              <a:gd name="connsiteX11" fmla="*/ 10990421 w 12192000"/>
              <a:gd name="connsiteY11" fmla="*/ 3122625 h 3383591"/>
              <a:gd name="connsiteX12" fmla="*/ 10938802 w 12192000"/>
              <a:gd name="connsiteY12" fmla="*/ 3113864 h 3383591"/>
              <a:gd name="connsiteX13" fmla="*/ 10178173 w 12192000"/>
              <a:gd name="connsiteY13" fmla="*/ 2911545 h 3383591"/>
              <a:gd name="connsiteX14" fmla="*/ 8720786 w 12192000"/>
              <a:gd name="connsiteY14" fmla="*/ 2855447 h 3383591"/>
              <a:gd name="connsiteX15" fmla="*/ 8169184 w 12192000"/>
              <a:gd name="connsiteY15" fmla="*/ 2756045 h 3383591"/>
              <a:gd name="connsiteX16" fmla="*/ 7747307 w 12192000"/>
              <a:gd name="connsiteY16" fmla="*/ 2758037 h 3383591"/>
              <a:gd name="connsiteX17" fmla="*/ 7674334 w 12192000"/>
              <a:gd name="connsiteY17" fmla="*/ 2748894 h 3383591"/>
              <a:gd name="connsiteX18" fmla="*/ 7638104 w 12192000"/>
              <a:gd name="connsiteY18" fmla="*/ 2747520 h 3383591"/>
              <a:gd name="connsiteX19" fmla="*/ 7563009 w 12192000"/>
              <a:gd name="connsiteY19" fmla="*/ 2694837 h 3383591"/>
              <a:gd name="connsiteX20" fmla="*/ 7416988 w 12192000"/>
              <a:gd name="connsiteY20" fmla="*/ 2606525 h 3383591"/>
              <a:gd name="connsiteX21" fmla="*/ 7201337 w 12192000"/>
              <a:gd name="connsiteY21" fmla="*/ 2549334 h 3383591"/>
              <a:gd name="connsiteX22" fmla="*/ 7024912 w 12192000"/>
              <a:gd name="connsiteY22" fmla="*/ 2493208 h 3383591"/>
              <a:gd name="connsiteX23" fmla="*/ 6959502 w 12192000"/>
              <a:gd name="connsiteY23" fmla="*/ 2475822 h 3383591"/>
              <a:gd name="connsiteX24" fmla="*/ 6849665 w 12192000"/>
              <a:gd name="connsiteY24" fmla="*/ 2431890 h 3383591"/>
              <a:gd name="connsiteX25" fmla="*/ 6776682 w 12192000"/>
              <a:gd name="connsiteY25" fmla="*/ 2405153 h 3383591"/>
              <a:gd name="connsiteX26" fmla="*/ 6681643 w 12192000"/>
              <a:gd name="connsiteY26" fmla="*/ 2416670 h 3383591"/>
              <a:gd name="connsiteX27" fmla="*/ 6626849 w 12192000"/>
              <a:gd name="connsiteY27" fmla="*/ 2370433 h 3383591"/>
              <a:gd name="connsiteX28" fmla="*/ 6545281 w 12192000"/>
              <a:gd name="connsiteY28" fmla="*/ 2340433 h 3383591"/>
              <a:gd name="connsiteX29" fmla="*/ 6496688 w 12192000"/>
              <a:gd name="connsiteY29" fmla="*/ 2322168 h 3383591"/>
              <a:gd name="connsiteX30" fmla="*/ 6352723 w 12192000"/>
              <a:gd name="connsiteY30" fmla="*/ 2297955 h 3383591"/>
              <a:gd name="connsiteX31" fmla="*/ 6142209 w 12192000"/>
              <a:gd name="connsiteY31" fmla="*/ 2295054 h 3383591"/>
              <a:gd name="connsiteX32" fmla="*/ 5997396 w 12192000"/>
              <a:gd name="connsiteY32" fmla="*/ 2295474 h 3383591"/>
              <a:gd name="connsiteX33" fmla="*/ 5892589 w 12192000"/>
              <a:gd name="connsiteY33" fmla="*/ 2285801 h 3383591"/>
              <a:gd name="connsiteX34" fmla="*/ 5739318 w 12192000"/>
              <a:gd name="connsiteY34" fmla="*/ 2270882 h 3383591"/>
              <a:gd name="connsiteX35" fmla="*/ 5636991 w 12192000"/>
              <a:gd name="connsiteY35" fmla="*/ 2227247 h 3383591"/>
              <a:gd name="connsiteX36" fmla="*/ 5577647 w 12192000"/>
              <a:gd name="connsiteY36" fmla="*/ 2207623 h 3383591"/>
              <a:gd name="connsiteX37" fmla="*/ 5536647 w 12192000"/>
              <a:gd name="connsiteY37" fmla="*/ 2187970 h 3383591"/>
              <a:gd name="connsiteX38" fmla="*/ 5420546 w 12192000"/>
              <a:gd name="connsiteY38" fmla="*/ 2166859 h 3383591"/>
              <a:gd name="connsiteX39" fmla="*/ 5223187 w 12192000"/>
              <a:gd name="connsiteY39" fmla="*/ 2143950 h 3383591"/>
              <a:gd name="connsiteX40" fmla="*/ 5182387 w 12192000"/>
              <a:gd name="connsiteY40" fmla="*/ 2136397 h 3383591"/>
              <a:gd name="connsiteX41" fmla="*/ 5152148 w 12192000"/>
              <a:gd name="connsiteY41" fmla="*/ 2119277 h 3383591"/>
              <a:gd name="connsiteX42" fmla="*/ 5149345 w 12192000"/>
              <a:gd name="connsiteY42" fmla="*/ 2106041 h 3383591"/>
              <a:gd name="connsiteX43" fmla="*/ 5127679 w 12192000"/>
              <a:gd name="connsiteY43" fmla="*/ 2100180 h 3383591"/>
              <a:gd name="connsiteX44" fmla="*/ 5122928 w 12192000"/>
              <a:gd name="connsiteY44" fmla="*/ 2096401 h 3383591"/>
              <a:gd name="connsiteX45" fmla="*/ 5094662 w 12192000"/>
              <a:gd name="connsiteY45" fmla="*/ 2076951 h 3383591"/>
              <a:gd name="connsiteX46" fmla="*/ 5009233 w 12192000"/>
              <a:gd name="connsiteY46" fmla="*/ 2090596 h 3383591"/>
              <a:gd name="connsiteX47" fmla="*/ 4924764 w 12192000"/>
              <a:gd name="connsiteY47" fmla="*/ 2061998 h 3383591"/>
              <a:gd name="connsiteX48" fmla="*/ 4662830 w 12192000"/>
              <a:gd name="connsiteY48" fmla="*/ 2047859 h 3383591"/>
              <a:gd name="connsiteX49" fmla="*/ 4559997 w 12192000"/>
              <a:gd name="connsiteY49" fmla="*/ 2037381 h 3383591"/>
              <a:gd name="connsiteX50" fmla="*/ 4387924 w 12192000"/>
              <a:gd name="connsiteY50" fmla="*/ 2049284 h 3383591"/>
              <a:gd name="connsiteX51" fmla="*/ 4199951 w 12192000"/>
              <a:gd name="connsiteY51" fmla="*/ 2091254 h 3383591"/>
              <a:gd name="connsiteX52" fmla="*/ 4045229 w 12192000"/>
              <a:gd name="connsiteY52" fmla="*/ 2122867 h 3383591"/>
              <a:gd name="connsiteX53" fmla="*/ 3995025 w 12192000"/>
              <a:gd name="connsiteY53" fmla="*/ 2131589 h 3383591"/>
              <a:gd name="connsiteX54" fmla="*/ 3912439 w 12192000"/>
              <a:gd name="connsiteY54" fmla="*/ 2148983 h 3383591"/>
              <a:gd name="connsiteX55" fmla="*/ 3793978 w 12192000"/>
              <a:gd name="connsiteY55" fmla="*/ 2174324 h 3383591"/>
              <a:gd name="connsiteX56" fmla="*/ 3693786 w 12192000"/>
              <a:gd name="connsiteY56" fmla="*/ 2169591 h 3383591"/>
              <a:gd name="connsiteX57" fmla="*/ 3630669 w 12192000"/>
              <a:gd name="connsiteY57" fmla="*/ 2182279 h 3383591"/>
              <a:gd name="connsiteX58" fmla="*/ 3554725 w 12192000"/>
              <a:gd name="connsiteY58" fmla="*/ 2172253 h 3383591"/>
              <a:gd name="connsiteX59" fmla="*/ 3490505 w 12192000"/>
              <a:gd name="connsiteY59" fmla="*/ 2164730 h 3383591"/>
              <a:gd name="connsiteX60" fmla="*/ 3396935 w 12192000"/>
              <a:gd name="connsiteY60" fmla="*/ 2148997 h 3383591"/>
              <a:gd name="connsiteX61" fmla="*/ 3361543 w 12192000"/>
              <a:gd name="connsiteY61" fmla="*/ 2156896 h 3383591"/>
              <a:gd name="connsiteX62" fmla="*/ 3336113 w 12192000"/>
              <a:gd name="connsiteY62" fmla="*/ 2143603 h 3383591"/>
              <a:gd name="connsiteX63" fmla="*/ 3291312 w 12192000"/>
              <a:gd name="connsiteY63" fmla="*/ 2147162 h 3383591"/>
              <a:gd name="connsiteX64" fmla="*/ 3201173 w 12192000"/>
              <a:gd name="connsiteY64" fmla="*/ 2168979 h 3383591"/>
              <a:gd name="connsiteX65" fmla="*/ 3044546 w 12192000"/>
              <a:gd name="connsiteY65" fmla="*/ 2138796 h 3383591"/>
              <a:gd name="connsiteX66" fmla="*/ 2815263 w 12192000"/>
              <a:gd name="connsiteY66" fmla="*/ 2125347 h 3383591"/>
              <a:gd name="connsiteX67" fmla="*/ 2543831 w 12192000"/>
              <a:gd name="connsiteY67" fmla="*/ 2113626 h 3383591"/>
              <a:gd name="connsiteX68" fmla="*/ 2479300 w 12192000"/>
              <a:gd name="connsiteY68" fmla="*/ 2087542 h 3383591"/>
              <a:gd name="connsiteX69" fmla="*/ 2387809 w 12192000"/>
              <a:gd name="connsiteY69" fmla="*/ 2076045 h 3383591"/>
              <a:gd name="connsiteX70" fmla="*/ 2371210 w 12192000"/>
              <a:gd name="connsiteY70" fmla="*/ 2070567 h 3383591"/>
              <a:gd name="connsiteX71" fmla="*/ 2369471 w 12192000"/>
              <a:gd name="connsiteY71" fmla="*/ 2059604 h 3383591"/>
              <a:gd name="connsiteX72" fmla="*/ 2346598 w 12192000"/>
              <a:gd name="connsiteY72" fmla="*/ 2044610 h 3383591"/>
              <a:gd name="connsiteX73" fmla="*/ 2315222 w 12192000"/>
              <a:gd name="connsiteY73" fmla="*/ 2037157 h 3383591"/>
              <a:gd name="connsiteX74" fmla="*/ 2163007 w 12192000"/>
              <a:gd name="connsiteY74" fmla="*/ 2012297 h 3383591"/>
              <a:gd name="connsiteX75" fmla="*/ 2073709 w 12192000"/>
              <a:gd name="connsiteY75" fmla="*/ 1991400 h 3383591"/>
              <a:gd name="connsiteX76" fmla="*/ 2042576 w 12192000"/>
              <a:gd name="connsiteY76" fmla="*/ 1973997 h 3383591"/>
              <a:gd name="connsiteX77" fmla="*/ 1997227 w 12192000"/>
              <a:gd name="connsiteY77" fmla="*/ 1956058 h 3383591"/>
              <a:gd name="connsiteX78" fmla="*/ 1882438 w 12192000"/>
              <a:gd name="connsiteY78" fmla="*/ 1928816 h 3383591"/>
              <a:gd name="connsiteX79" fmla="*/ 1783995 w 12192000"/>
              <a:gd name="connsiteY79" fmla="*/ 1928240 h 3383591"/>
              <a:gd name="connsiteX80" fmla="*/ 1674358 w 12192000"/>
              <a:gd name="connsiteY80" fmla="*/ 1880147 h 3383591"/>
              <a:gd name="connsiteX81" fmla="*/ 1617466 w 12192000"/>
              <a:gd name="connsiteY81" fmla="*/ 1879622 h 3383591"/>
              <a:gd name="connsiteX82" fmla="*/ 1444791 w 12192000"/>
              <a:gd name="connsiteY82" fmla="*/ 1876069 h 3383591"/>
              <a:gd name="connsiteX83" fmla="*/ 1333998 w 12192000"/>
              <a:gd name="connsiteY83" fmla="*/ 1851771 h 3383591"/>
              <a:gd name="connsiteX84" fmla="*/ 1296939 w 12192000"/>
              <a:gd name="connsiteY84" fmla="*/ 1835275 h 3383591"/>
              <a:gd name="connsiteX85" fmla="*/ 1234703 w 12192000"/>
              <a:gd name="connsiteY85" fmla="*/ 1808128 h 3383591"/>
              <a:gd name="connsiteX86" fmla="*/ 1181600 w 12192000"/>
              <a:gd name="connsiteY86" fmla="*/ 1770800 h 3383591"/>
              <a:gd name="connsiteX87" fmla="*/ 1119709 w 12192000"/>
              <a:gd name="connsiteY87" fmla="*/ 1775015 h 3383591"/>
              <a:gd name="connsiteX88" fmla="*/ 1068610 w 12192000"/>
              <a:gd name="connsiteY88" fmla="*/ 1767175 h 3383591"/>
              <a:gd name="connsiteX89" fmla="*/ 1066295 w 12192000"/>
              <a:gd name="connsiteY89" fmla="*/ 1758912 h 3383591"/>
              <a:gd name="connsiteX90" fmla="*/ 1059904 w 12192000"/>
              <a:gd name="connsiteY90" fmla="*/ 1757133 h 3383591"/>
              <a:gd name="connsiteX91" fmla="*/ 1054596 w 12192000"/>
              <a:gd name="connsiteY91" fmla="*/ 1764259 h 3383591"/>
              <a:gd name="connsiteX92" fmla="*/ 967177 w 12192000"/>
              <a:gd name="connsiteY92" fmla="*/ 1775623 h 3383591"/>
              <a:gd name="connsiteX93" fmla="*/ 862494 w 12192000"/>
              <a:gd name="connsiteY93" fmla="*/ 1744053 h 3383591"/>
              <a:gd name="connsiteX94" fmla="*/ 772839 w 12192000"/>
              <a:gd name="connsiteY94" fmla="*/ 1724603 h 3383591"/>
              <a:gd name="connsiteX95" fmla="*/ 636713 w 12192000"/>
              <a:gd name="connsiteY95" fmla="*/ 1671769 h 3383591"/>
              <a:gd name="connsiteX96" fmla="*/ 521887 w 12192000"/>
              <a:gd name="connsiteY96" fmla="*/ 1584332 h 3383591"/>
              <a:gd name="connsiteX97" fmla="*/ 441262 w 12192000"/>
              <a:gd name="connsiteY97" fmla="*/ 1509188 h 3383591"/>
              <a:gd name="connsiteX98" fmla="*/ 369543 w 12192000"/>
              <a:gd name="connsiteY98" fmla="*/ 1448984 h 3383591"/>
              <a:gd name="connsiteX99" fmla="*/ 350244 w 12192000"/>
              <a:gd name="connsiteY99" fmla="*/ 1370001 h 3383591"/>
              <a:gd name="connsiteX100" fmla="*/ 284215 w 12192000"/>
              <a:gd name="connsiteY100" fmla="*/ 1348687 h 3383591"/>
              <a:gd name="connsiteX101" fmla="*/ 90496 w 12192000"/>
              <a:gd name="connsiteY101" fmla="*/ 1282222 h 3383591"/>
              <a:gd name="connsiteX102" fmla="*/ 32764 w 12192000"/>
              <a:gd name="connsiteY102" fmla="*/ 1282189 h 3383591"/>
              <a:gd name="connsiteX103" fmla="*/ 4092 w 12192000"/>
              <a:gd name="connsiteY103" fmla="*/ 1286084 h 3383591"/>
              <a:gd name="connsiteX104" fmla="*/ 0 w 12192000"/>
              <a:gd name="connsiteY104" fmla="*/ 1281889 h 3383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12192000" h="3383591">
                <a:moveTo>
                  <a:pt x="0" y="0"/>
                </a:moveTo>
                <a:lnTo>
                  <a:pt x="12192000" y="0"/>
                </a:lnTo>
                <a:lnTo>
                  <a:pt x="12192000" y="3383591"/>
                </a:lnTo>
                <a:lnTo>
                  <a:pt x="12096623" y="3342502"/>
                </a:lnTo>
                <a:cubicBezTo>
                  <a:pt x="12085971" y="3278071"/>
                  <a:pt x="12035820" y="3302934"/>
                  <a:pt x="12003042" y="3277528"/>
                </a:cubicBezTo>
                <a:cubicBezTo>
                  <a:pt x="11937058" y="3239952"/>
                  <a:pt x="11855545" y="3239209"/>
                  <a:pt x="11796095" y="3229916"/>
                </a:cubicBezTo>
                <a:cubicBezTo>
                  <a:pt x="11736645" y="3220624"/>
                  <a:pt x="11648812" y="3255225"/>
                  <a:pt x="11646344" y="3221773"/>
                </a:cubicBezTo>
                <a:cubicBezTo>
                  <a:pt x="11624842" y="3219055"/>
                  <a:pt x="11540852" y="3218458"/>
                  <a:pt x="11534232" y="3198236"/>
                </a:cubicBezTo>
                <a:cubicBezTo>
                  <a:pt x="11461937" y="3244118"/>
                  <a:pt x="11416263" y="3167876"/>
                  <a:pt x="11348888" y="3199503"/>
                </a:cubicBezTo>
                <a:cubicBezTo>
                  <a:pt x="11259912" y="3168769"/>
                  <a:pt x="11275515" y="3203386"/>
                  <a:pt x="11203586" y="3170916"/>
                </a:cubicBezTo>
                <a:cubicBezTo>
                  <a:pt x="11154704" y="3194190"/>
                  <a:pt x="11130861" y="3137899"/>
                  <a:pt x="11085706" y="3139320"/>
                </a:cubicBezTo>
                <a:cubicBezTo>
                  <a:pt x="11063550" y="3134414"/>
                  <a:pt x="11029919" y="3128973"/>
                  <a:pt x="10990421" y="3122625"/>
                </a:cubicBezTo>
                <a:lnTo>
                  <a:pt x="10938802" y="3113864"/>
                </a:lnTo>
                <a:cubicBezTo>
                  <a:pt x="10685259" y="3046424"/>
                  <a:pt x="10303977" y="2962156"/>
                  <a:pt x="10178173" y="2911545"/>
                </a:cubicBezTo>
                <a:cubicBezTo>
                  <a:pt x="9808503" y="2836748"/>
                  <a:pt x="8910459" y="2913414"/>
                  <a:pt x="8720786" y="2855447"/>
                </a:cubicBezTo>
                <a:cubicBezTo>
                  <a:pt x="8536919" y="2822313"/>
                  <a:pt x="8364664" y="2845277"/>
                  <a:pt x="8169184" y="2756045"/>
                </a:cubicBezTo>
                <a:lnTo>
                  <a:pt x="7747307" y="2758037"/>
                </a:lnTo>
                <a:cubicBezTo>
                  <a:pt x="7722825" y="2757400"/>
                  <a:pt x="7698299" y="2754347"/>
                  <a:pt x="7674334" y="2748894"/>
                </a:cubicBezTo>
                <a:cubicBezTo>
                  <a:pt x="7675611" y="2734853"/>
                  <a:pt x="7648410" y="2746732"/>
                  <a:pt x="7638104" y="2747520"/>
                </a:cubicBezTo>
                <a:cubicBezTo>
                  <a:pt x="7642222" y="2739394"/>
                  <a:pt x="7573158" y="2690264"/>
                  <a:pt x="7563009" y="2694837"/>
                </a:cubicBezTo>
                <a:cubicBezTo>
                  <a:pt x="7519383" y="2672273"/>
                  <a:pt x="7485976" y="2637320"/>
                  <a:pt x="7416988" y="2606525"/>
                </a:cubicBezTo>
                <a:cubicBezTo>
                  <a:pt x="7346841" y="2585703"/>
                  <a:pt x="7278899" y="2543663"/>
                  <a:pt x="7201337" y="2549334"/>
                </a:cubicBezTo>
                <a:cubicBezTo>
                  <a:pt x="7135741" y="2529691"/>
                  <a:pt x="7086206" y="2498771"/>
                  <a:pt x="7024912" y="2493208"/>
                </a:cubicBezTo>
                <a:cubicBezTo>
                  <a:pt x="7008160" y="2475347"/>
                  <a:pt x="6989158" y="2464657"/>
                  <a:pt x="6959502" y="2475822"/>
                </a:cubicBezTo>
                <a:cubicBezTo>
                  <a:pt x="6900842" y="2452601"/>
                  <a:pt x="6898645" y="2423982"/>
                  <a:pt x="6849665" y="2431890"/>
                </a:cubicBezTo>
                <a:cubicBezTo>
                  <a:pt x="6830936" y="2366189"/>
                  <a:pt x="6819575" y="2413802"/>
                  <a:pt x="6776682" y="2405153"/>
                </a:cubicBezTo>
                <a:cubicBezTo>
                  <a:pt x="6748678" y="2402616"/>
                  <a:pt x="6706615" y="2422457"/>
                  <a:pt x="6681643" y="2416670"/>
                </a:cubicBezTo>
                <a:cubicBezTo>
                  <a:pt x="6708630" y="2392638"/>
                  <a:pt x="6612585" y="2395237"/>
                  <a:pt x="6626849" y="2370433"/>
                </a:cubicBezTo>
                <a:cubicBezTo>
                  <a:pt x="6575041" y="2393061"/>
                  <a:pt x="6590047" y="2345233"/>
                  <a:pt x="6545281" y="2340433"/>
                </a:cubicBezTo>
                <a:cubicBezTo>
                  <a:pt x="6518680" y="2346135"/>
                  <a:pt x="6504413" y="2343145"/>
                  <a:pt x="6496688" y="2322168"/>
                </a:cubicBezTo>
                <a:cubicBezTo>
                  <a:pt x="6371819" y="2351801"/>
                  <a:pt x="6445559" y="2304876"/>
                  <a:pt x="6352723" y="2297955"/>
                </a:cubicBezTo>
                <a:cubicBezTo>
                  <a:pt x="6269548" y="2296584"/>
                  <a:pt x="6247683" y="2260271"/>
                  <a:pt x="6142209" y="2295054"/>
                </a:cubicBezTo>
                <a:lnTo>
                  <a:pt x="5997396" y="2295474"/>
                </a:lnTo>
                <a:cubicBezTo>
                  <a:pt x="5929969" y="2322995"/>
                  <a:pt x="5929500" y="2263627"/>
                  <a:pt x="5892589" y="2285801"/>
                </a:cubicBezTo>
                <a:cubicBezTo>
                  <a:pt x="5819783" y="2272743"/>
                  <a:pt x="5772779" y="2251864"/>
                  <a:pt x="5739318" y="2270882"/>
                </a:cubicBezTo>
                <a:cubicBezTo>
                  <a:pt x="5706720" y="2256498"/>
                  <a:pt x="5678956" y="2208918"/>
                  <a:pt x="5636991" y="2227247"/>
                </a:cubicBezTo>
                <a:cubicBezTo>
                  <a:pt x="5647251" y="2203088"/>
                  <a:pt x="5588050" y="2230046"/>
                  <a:pt x="5577647" y="2207623"/>
                </a:cubicBezTo>
                <a:cubicBezTo>
                  <a:pt x="5571781" y="2189274"/>
                  <a:pt x="5552451" y="2193176"/>
                  <a:pt x="5536647" y="2187970"/>
                </a:cubicBezTo>
                <a:cubicBezTo>
                  <a:pt x="5523489" y="2170053"/>
                  <a:pt x="5446261" y="2161131"/>
                  <a:pt x="5420546" y="2166859"/>
                </a:cubicBezTo>
                <a:cubicBezTo>
                  <a:pt x="5349572" y="2194278"/>
                  <a:pt x="5280190" y="2124010"/>
                  <a:pt x="5223187" y="2143950"/>
                </a:cubicBezTo>
                <a:cubicBezTo>
                  <a:pt x="5207558" y="2143899"/>
                  <a:pt x="5194223" y="2141020"/>
                  <a:pt x="5182387" y="2136397"/>
                </a:cubicBezTo>
                <a:lnTo>
                  <a:pt x="5152148" y="2119277"/>
                </a:lnTo>
                <a:lnTo>
                  <a:pt x="5149345" y="2106041"/>
                </a:lnTo>
                <a:lnTo>
                  <a:pt x="5127679" y="2100180"/>
                </a:lnTo>
                <a:lnTo>
                  <a:pt x="5122928" y="2096401"/>
                </a:lnTo>
                <a:cubicBezTo>
                  <a:pt x="5113876" y="2089135"/>
                  <a:pt x="5104720" y="2082290"/>
                  <a:pt x="5094662" y="2076951"/>
                </a:cubicBezTo>
                <a:cubicBezTo>
                  <a:pt x="5076022" y="2129942"/>
                  <a:pt x="5006021" y="2040269"/>
                  <a:pt x="5009233" y="2090596"/>
                </a:cubicBezTo>
                <a:cubicBezTo>
                  <a:pt x="4950718" y="2070476"/>
                  <a:pt x="4969125" y="2123659"/>
                  <a:pt x="4924764" y="2061998"/>
                </a:cubicBezTo>
                <a:cubicBezTo>
                  <a:pt x="4813911" y="2043638"/>
                  <a:pt x="4830353" y="2032460"/>
                  <a:pt x="4662830" y="2047859"/>
                </a:cubicBezTo>
                <a:cubicBezTo>
                  <a:pt x="4642332" y="2035305"/>
                  <a:pt x="4580972" y="2041133"/>
                  <a:pt x="4559997" y="2037381"/>
                </a:cubicBezTo>
                <a:lnTo>
                  <a:pt x="4387924" y="2049284"/>
                </a:lnTo>
                <a:cubicBezTo>
                  <a:pt x="4330138" y="2079010"/>
                  <a:pt x="4252376" y="2076098"/>
                  <a:pt x="4199951" y="2091254"/>
                </a:cubicBezTo>
                <a:cubicBezTo>
                  <a:pt x="4136489" y="2113078"/>
                  <a:pt x="4120688" y="2081238"/>
                  <a:pt x="4045229" y="2122867"/>
                </a:cubicBezTo>
                <a:cubicBezTo>
                  <a:pt x="4031840" y="2094871"/>
                  <a:pt x="4009246" y="2127360"/>
                  <a:pt x="3995025" y="2131589"/>
                </a:cubicBezTo>
                <a:cubicBezTo>
                  <a:pt x="3978208" y="2140280"/>
                  <a:pt x="3947268" y="2138987"/>
                  <a:pt x="3912439" y="2148983"/>
                </a:cubicBezTo>
                <a:cubicBezTo>
                  <a:pt x="3855826" y="2161553"/>
                  <a:pt x="3907046" y="2143234"/>
                  <a:pt x="3793978" y="2174324"/>
                </a:cubicBezTo>
                <a:cubicBezTo>
                  <a:pt x="3761466" y="2180959"/>
                  <a:pt x="3729338" y="2156036"/>
                  <a:pt x="3693786" y="2169591"/>
                </a:cubicBezTo>
                <a:lnTo>
                  <a:pt x="3630669" y="2182279"/>
                </a:lnTo>
                <a:lnTo>
                  <a:pt x="3554725" y="2172253"/>
                </a:lnTo>
                <a:lnTo>
                  <a:pt x="3490505" y="2164730"/>
                </a:lnTo>
                <a:lnTo>
                  <a:pt x="3396935" y="2148997"/>
                </a:lnTo>
                <a:cubicBezTo>
                  <a:pt x="3391134" y="2151136"/>
                  <a:pt x="3372213" y="2162212"/>
                  <a:pt x="3361543" y="2156896"/>
                </a:cubicBezTo>
                <a:lnTo>
                  <a:pt x="3336113" y="2143603"/>
                </a:lnTo>
                <a:lnTo>
                  <a:pt x="3291312" y="2147162"/>
                </a:lnTo>
                <a:cubicBezTo>
                  <a:pt x="3284024" y="2149405"/>
                  <a:pt x="3207454" y="2164003"/>
                  <a:pt x="3201173" y="2168979"/>
                </a:cubicBezTo>
                <a:cubicBezTo>
                  <a:pt x="3145978" y="2122669"/>
                  <a:pt x="3113540" y="2160022"/>
                  <a:pt x="3044546" y="2138796"/>
                </a:cubicBezTo>
                <a:cubicBezTo>
                  <a:pt x="2958958" y="2121545"/>
                  <a:pt x="2913649" y="2140852"/>
                  <a:pt x="2815263" y="2125347"/>
                </a:cubicBezTo>
                <a:cubicBezTo>
                  <a:pt x="2729556" y="2147093"/>
                  <a:pt x="2632623" y="2114833"/>
                  <a:pt x="2543831" y="2113626"/>
                </a:cubicBezTo>
                <a:cubicBezTo>
                  <a:pt x="2511476" y="2061601"/>
                  <a:pt x="2523994" y="2105868"/>
                  <a:pt x="2479300" y="2087542"/>
                </a:cubicBezTo>
                <a:lnTo>
                  <a:pt x="2387809" y="2076045"/>
                </a:lnTo>
                <a:lnTo>
                  <a:pt x="2371210" y="2070567"/>
                </a:lnTo>
                <a:lnTo>
                  <a:pt x="2369471" y="2059604"/>
                </a:lnTo>
                <a:lnTo>
                  <a:pt x="2346598" y="2044610"/>
                </a:lnTo>
                <a:cubicBezTo>
                  <a:pt x="2337576" y="2040450"/>
                  <a:pt x="2327336" y="2037677"/>
                  <a:pt x="2315222" y="2037157"/>
                </a:cubicBezTo>
                <a:cubicBezTo>
                  <a:pt x="2270384" y="2051800"/>
                  <a:pt x="2218920" y="1991934"/>
                  <a:pt x="2163007" y="2012297"/>
                </a:cubicBezTo>
                <a:cubicBezTo>
                  <a:pt x="2142885" y="2016219"/>
                  <a:pt x="2083319" y="2006527"/>
                  <a:pt x="2073709" y="1991400"/>
                </a:cubicBezTo>
                <a:cubicBezTo>
                  <a:pt x="2061632" y="1986639"/>
                  <a:pt x="2046522" y="1989255"/>
                  <a:pt x="2042576" y="1973997"/>
                </a:cubicBezTo>
                <a:cubicBezTo>
                  <a:pt x="2035252" y="1955251"/>
                  <a:pt x="1988479" y="1975595"/>
                  <a:pt x="1997227" y="1956058"/>
                </a:cubicBezTo>
                <a:cubicBezTo>
                  <a:pt x="1964095" y="1969835"/>
                  <a:pt x="1907230" y="1941632"/>
                  <a:pt x="1882438" y="1928816"/>
                </a:cubicBezTo>
                <a:cubicBezTo>
                  <a:pt x="1836254" y="1917637"/>
                  <a:pt x="1818052" y="1934395"/>
                  <a:pt x="1783995" y="1928240"/>
                </a:cubicBezTo>
                <a:cubicBezTo>
                  <a:pt x="1782791" y="1925142"/>
                  <a:pt x="1702112" y="1888250"/>
                  <a:pt x="1674358" y="1880147"/>
                </a:cubicBezTo>
                <a:cubicBezTo>
                  <a:pt x="1646604" y="1872044"/>
                  <a:pt x="1636136" y="1870118"/>
                  <a:pt x="1617466" y="1879622"/>
                </a:cubicBezTo>
                <a:cubicBezTo>
                  <a:pt x="1534568" y="1904979"/>
                  <a:pt x="1509215" y="1879739"/>
                  <a:pt x="1444791" y="1876069"/>
                </a:cubicBezTo>
                <a:cubicBezTo>
                  <a:pt x="1373063" y="1867543"/>
                  <a:pt x="1431765" y="1831235"/>
                  <a:pt x="1333998" y="1851771"/>
                </a:cubicBezTo>
                <a:cubicBezTo>
                  <a:pt x="1328706" y="1834295"/>
                  <a:pt x="1317746" y="1831402"/>
                  <a:pt x="1296939" y="1835275"/>
                </a:cubicBezTo>
                <a:cubicBezTo>
                  <a:pt x="1262400" y="1829963"/>
                  <a:pt x="1275607" y="1791117"/>
                  <a:pt x="1234703" y="1808128"/>
                </a:cubicBezTo>
                <a:lnTo>
                  <a:pt x="1181600" y="1770800"/>
                </a:lnTo>
                <a:cubicBezTo>
                  <a:pt x="1183139" y="1777760"/>
                  <a:pt x="1133728" y="1776914"/>
                  <a:pt x="1119709" y="1775015"/>
                </a:cubicBezTo>
                <a:cubicBezTo>
                  <a:pt x="1090871" y="1767650"/>
                  <a:pt x="1079320" y="1796419"/>
                  <a:pt x="1068610" y="1767175"/>
                </a:cubicBezTo>
                <a:lnTo>
                  <a:pt x="1066295" y="1758912"/>
                </a:lnTo>
                <a:lnTo>
                  <a:pt x="1059904" y="1757133"/>
                </a:lnTo>
                <a:cubicBezTo>
                  <a:pt x="1056420" y="1757137"/>
                  <a:pt x="1054338" y="1758966"/>
                  <a:pt x="1054596" y="1764259"/>
                </a:cubicBezTo>
                <a:cubicBezTo>
                  <a:pt x="1028562" y="1740594"/>
                  <a:pt x="995156" y="1771624"/>
                  <a:pt x="967177" y="1775623"/>
                </a:cubicBezTo>
                <a:cubicBezTo>
                  <a:pt x="947611" y="1753307"/>
                  <a:pt x="919816" y="1750037"/>
                  <a:pt x="862494" y="1744053"/>
                </a:cubicBezTo>
                <a:lnTo>
                  <a:pt x="772839" y="1724603"/>
                </a:lnTo>
                <a:cubicBezTo>
                  <a:pt x="687816" y="1696466"/>
                  <a:pt x="715571" y="1723733"/>
                  <a:pt x="636713" y="1671769"/>
                </a:cubicBezTo>
                <a:cubicBezTo>
                  <a:pt x="609585" y="1629970"/>
                  <a:pt x="543037" y="1623250"/>
                  <a:pt x="521887" y="1584332"/>
                </a:cubicBezTo>
                <a:cubicBezTo>
                  <a:pt x="500819" y="1509912"/>
                  <a:pt x="475475" y="1552748"/>
                  <a:pt x="441262" y="1509188"/>
                </a:cubicBezTo>
                <a:cubicBezTo>
                  <a:pt x="438086" y="1482689"/>
                  <a:pt x="370900" y="1478564"/>
                  <a:pt x="369543" y="1448984"/>
                </a:cubicBezTo>
                <a:cubicBezTo>
                  <a:pt x="397890" y="1426944"/>
                  <a:pt x="329515" y="1393761"/>
                  <a:pt x="350244" y="1370001"/>
                </a:cubicBezTo>
                <a:cubicBezTo>
                  <a:pt x="325258" y="1346104"/>
                  <a:pt x="337365" y="1364345"/>
                  <a:pt x="284215" y="1348687"/>
                </a:cubicBezTo>
                <a:cubicBezTo>
                  <a:pt x="232696" y="1341101"/>
                  <a:pt x="173177" y="1255288"/>
                  <a:pt x="90496" y="1282222"/>
                </a:cubicBezTo>
                <a:cubicBezTo>
                  <a:pt x="53544" y="1277386"/>
                  <a:pt x="53110" y="1285254"/>
                  <a:pt x="32764" y="1282189"/>
                </a:cubicBezTo>
                <a:cubicBezTo>
                  <a:pt x="18923" y="1287816"/>
                  <a:pt x="10087" y="1288268"/>
                  <a:pt x="4092" y="1286084"/>
                </a:cubicBezTo>
                <a:lnTo>
                  <a:pt x="0" y="1281889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95996F2-61E6-4151-2C94-C0FF2C53A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8" y="609601"/>
            <a:ext cx="10168411" cy="121602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dirty="0" err="1"/>
              <a:t>Fragen</a:t>
            </a:r>
            <a:r>
              <a:rPr lang="en-US" sz="2800" dirty="0"/>
              <a:t> </a:t>
            </a:r>
            <a:r>
              <a:rPr lang="en-US" sz="2800" dirty="0" err="1"/>
              <a:t>über</a:t>
            </a:r>
            <a:r>
              <a:rPr lang="en-US" sz="2800" dirty="0"/>
              <a:t> die du </a:t>
            </a:r>
            <a:r>
              <a:rPr lang="en-US" sz="2800" dirty="0" err="1"/>
              <a:t>als</a:t>
            </a:r>
            <a:r>
              <a:rPr lang="en-US" sz="2800" dirty="0"/>
              <a:t> </a:t>
            </a:r>
            <a:r>
              <a:rPr lang="en-US" sz="2800" dirty="0" err="1"/>
              <a:t>vorbereitung</a:t>
            </a:r>
            <a:r>
              <a:rPr lang="en-US" sz="2800" dirty="0"/>
              <a:t> </a:t>
            </a:r>
            <a:r>
              <a:rPr lang="en-US" sz="2800" dirty="0" err="1"/>
              <a:t>nachdenken</a:t>
            </a:r>
            <a:r>
              <a:rPr lang="en-US" sz="2800" dirty="0"/>
              <a:t> </a:t>
            </a:r>
            <a:r>
              <a:rPr lang="en-US" sz="2800" dirty="0" err="1"/>
              <a:t>kannst</a:t>
            </a:r>
            <a:endParaRPr lang="en-US" sz="280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7893FAA-F5D6-228F-7748-C1128DA255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50880" y="2266951"/>
            <a:ext cx="6552464" cy="3987428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Erzähl</a:t>
            </a:r>
            <a:r>
              <a:rPr lang="en-US" dirty="0"/>
              <a:t> mir </a:t>
            </a:r>
            <a:r>
              <a:rPr lang="en-US" dirty="0" err="1"/>
              <a:t>etwas</a:t>
            </a:r>
            <a:r>
              <a:rPr lang="en-US" dirty="0"/>
              <a:t> </a:t>
            </a:r>
            <a:r>
              <a:rPr lang="en-US" dirty="0" err="1"/>
              <a:t>über</a:t>
            </a:r>
            <a:r>
              <a:rPr lang="en-US" dirty="0"/>
              <a:t> dich.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Was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dein</a:t>
            </a:r>
            <a:r>
              <a:rPr lang="en-US" dirty="0"/>
              <a:t> </a:t>
            </a:r>
            <a:r>
              <a:rPr lang="en-US" dirty="0" err="1"/>
              <a:t>Liebelingsfach</a:t>
            </a:r>
            <a:r>
              <a:rPr lang="en-US" dirty="0"/>
              <a:t> und </a:t>
            </a:r>
            <a:r>
              <a:rPr lang="en-US" dirty="0" err="1"/>
              <a:t>warum</a:t>
            </a:r>
            <a:r>
              <a:rPr lang="en-US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Wo </a:t>
            </a:r>
            <a:r>
              <a:rPr lang="en-US" dirty="0" err="1"/>
              <a:t>siehst</a:t>
            </a:r>
            <a:r>
              <a:rPr lang="en-US" dirty="0"/>
              <a:t> du dich </a:t>
            </a:r>
            <a:r>
              <a:rPr lang="en-US" dirty="0" err="1"/>
              <a:t>selbst</a:t>
            </a:r>
            <a:r>
              <a:rPr lang="en-US" dirty="0"/>
              <a:t> in </a:t>
            </a:r>
            <a:r>
              <a:rPr lang="en-US" dirty="0" err="1"/>
              <a:t>fünf</a:t>
            </a:r>
            <a:r>
              <a:rPr lang="en-US" dirty="0"/>
              <a:t> Jahren?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Was </a:t>
            </a:r>
            <a:r>
              <a:rPr lang="en-US" dirty="0" err="1"/>
              <a:t>ist</a:t>
            </a:r>
            <a:r>
              <a:rPr lang="en-US" dirty="0"/>
              <a:t> </a:t>
            </a:r>
            <a:r>
              <a:rPr lang="en-US" dirty="0" err="1"/>
              <a:t>dein</a:t>
            </a:r>
            <a:r>
              <a:rPr lang="en-US" dirty="0"/>
              <a:t> </a:t>
            </a:r>
            <a:r>
              <a:rPr lang="en-US" dirty="0" err="1"/>
              <a:t>langfristiger</a:t>
            </a:r>
            <a:r>
              <a:rPr lang="en-US" dirty="0"/>
              <a:t> </a:t>
            </a:r>
            <a:r>
              <a:rPr lang="en-US" dirty="0" err="1"/>
              <a:t>Berufswunsch</a:t>
            </a:r>
            <a:r>
              <a:rPr lang="en-US" dirty="0"/>
              <a:t>, hast du </a:t>
            </a:r>
            <a:r>
              <a:rPr lang="en-US" dirty="0" err="1"/>
              <a:t>schon</a:t>
            </a:r>
            <a:r>
              <a:rPr lang="en-US" dirty="0"/>
              <a:t> </a:t>
            </a:r>
            <a:r>
              <a:rPr lang="en-US" dirty="0" err="1"/>
              <a:t>einen</a:t>
            </a:r>
            <a:r>
              <a:rPr lang="en-US" dirty="0"/>
              <a:t>? Und </a:t>
            </a:r>
            <a:r>
              <a:rPr lang="en-US" dirty="0" err="1"/>
              <a:t>wie</a:t>
            </a:r>
            <a:r>
              <a:rPr lang="en-US" dirty="0"/>
              <a:t> </a:t>
            </a:r>
            <a:r>
              <a:rPr lang="en-US" dirty="0" err="1"/>
              <a:t>bereitest</a:t>
            </a:r>
            <a:r>
              <a:rPr lang="en-US" dirty="0"/>
              <a:t> du dich </a:t>
            </a:r>
            <a:r>
              <a:rPr lang="en-US" dirty="0" err="1"/>
              <a:t>darauf</a:t>
            </a:r>
            <a:r>
              <a:rPr lang="en-US" dirty="0"/>
              <a:t> </a:t>
            </a:r>
            <a:r>
              <a:rPr lang="en-US" dirty="0" err="1"/>
              <a:t>vor</a:t>
            </a:r>
            <a:r>
              <a:rPr lang="en-US" dirty="0"/>
              <a:t>, </a:t>
            </a:r>
            <a:r>
              <a:rPr lang="en-US" dirty="0" err="1"/>
              <a:t>diesen</a:t>
            </a:r>
            <a:r>
              <a:rPr lang="en-US" dirty="0"/>
              <a:t>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erreichen</a:t>
            </a:r>
            <a:r>
              <a:rPr lang="en-US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Wie </a:t>
            </a:r>
            <a:r>
              <a:rPr lang="en-US" dirty="0" err="1"/>
              <a:t>würde</a:t>
            </a:r>
            <a:r>
              <a:rPr lang="en-US" dirty="0"/>
              <a:t> dich </a:t>
            </a:r>
            <a:r>
              <a:rPr lang="en-US" dirty="0" err="1"/>
              <a:t>ein</a:t>
            </a:r>
            <a:r>
              <a:rPr lang="en-US" dirty="0"/>
              <a:t>/e Freund/in von </a:t>
            </a:r>
            <a:r>
              <a:rPr lang="en-US" dirty="0" err="1"/>
              <a:t>dir</a:t>
            </a:r>
            <a:r>
              <a:rPr lang="en-US" dirty="0"/>
              <a:t> </a:t>
            </a:r>
            <a:r>
              <a:rPr lang="en-US" dirty="0" err="1"/>
              <a:t>beschreiben</a:t>
            </a:r>
            <a:r>
              <a:rPr lang="en-US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Welche</a:t>
            </a:r>
            <a:r>
              <a:rPr lang="en-US" dirty="0"/>
              <a:t> </a:t>
            </a:r>
            <a:r>
              <a:rPr lang="en-US" dirty="0" err="1"/>
              <a:t>Erfahrungen</a:t>
            </a:r>
            <a:r>
              <a:rPr lang="en-US" dirty="0"/>
              <a:t> </a:t>
            </a:r>
            <a:r>
              <a:rPr lang="en-US" dirty="0" err="1"/>
              <a:t>konntest</a:t>
            </a:r>
            <a:r>
              <a:rPr lang="en-US" dirty="0"/>
              <a:t> du </a:t>
            </a:r>
            <a:r>
              <a:rPr lang="en-US" dirty="0" err="1"/>
              <a:t>bisher</a:t>
            </a:r>
            <a:r>
              <a:rPr lang="en-US" dirty="0"/>
              <a:t> </a:t>
            </a:r>
            <a:r>
              <a:rPr lang="en-US" dirty="0" err="1"/>
              <a:t>sammeln</a:t>
            </a:r>
            <a:r>
              <a:rPr lang="en-US" dirty="0"/>
              <a:t>, </a:t>
            </a:r>
            <a:r>
              <a:rPr lang="en-US" dirty="0" err="1"/>
              <a:t>welche</a:t>
            </a:r>
            <a:r>
              <a:rPr lang="en-US" dirty="0"/>
              <a:t> dich auf </a:t>
            </a:r>
            <a:r>
              <a:rPr lang="en-US" dirty="0" err="1"/>
              <a:t>diese</a:t>
            </a:r>
            <a:r>
              <a:rPr lang="en-US" dirty="0"/>
              <a:t> Stelle </a:t>
            </a:r>
            <a:r>
              <a:rPr lang="en-US" dirty="0" err="1"/>
              <a:t>vorbereitet</a:t>
            </a:r>
            <a:r>
              <a:rPr lang="en-US" dirty="0"/>
              <a:t> </a:t>
            </a:r>
            <a:r>
              <a:rPr lang="en-US" dirty="0" err="1"/>
              <a:t>haben</a:t>
            </a:r>
            <a:r>
              <a:rPr lang="en-US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Warum</a:t>
            </a:r>
            <a:r>
              <a:rPr lang="en-US" dirty="0"/>
              <a:t> </a:t>
            </a:r>
            <a:r>
              <a:rPr lang="en-US" dirty="0" err="1"/>
              <a:t>denkst</a:t>
            </a:r>
            <a:r>
              <a:rPr lang="en-US" dirty="0"/>
              <a:t> du </a:t>
            </a:r>
            <a:r>
              <a:rPr lang="en-US" dirty="0" err="1"/>
              <a:t>bist</a:t>
            </a:r>
            <a:r>
              <a:rPr lang="en-US" dirty="0"/>
              <a:t> du für </a:t>
            </a:r>
            <a:r>
              <a:rPr lang="en-US" dirty="0" err="1"/>
              <a:t>diesen</a:t>
            </a:r>
            <a:r>
              <a:rPr lang="en-US" dirty="0"/>
              <a:t> Job </a:t>
            </a:r>
            <a:r>
              <a:rPr lang="en-US" dirty="0" err="1"/>
              <a:t>geeignet</a:t>
            </a:r>
            <a:r>
              <a:rPr lang="en-US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Was hast du für </a:t>
            </a:r>
            <a:r>
              <a:rPr lang="en-US" dirty="0" err="1"/>
              <a:t>Hobbys</a:t>
            </a:r>
            <a:r>
              <a:rPr lang="en-US" dirty="0"/>
              <a:t> und </a:t>
            </a:r>
            <a:r>
              <a:rPr lang="en-US" dirty="0" err="1"/>
              <a:t>welche</a:t>
            </a:r>
            <a:r>
              <a:rPr lang="en-US" dirty="0"/>
              <a:t> </a:t>
            </a:r>
            <a:r>
              <a:rPr lang="en-US" dirty="0" err="1"/>
              <a:t>Fähigkeiten</a:t>
            </a:r>
            <a:r>
              <a:rPr lang="en-US" dirty="0"/>
              <a:t> </a:t>
            </a:r>
            <a:r>
              <a:rPr lang="en-US" dirty="0" err="1"/>
              <a:t>konntest</a:t>
            </a:r>
            <a:r>
              <a:rPr lang="en-US" dirty="0"/>
              <a:t> du </a:t>
            </a:r>
            <a:r>
              <a:rPr lang="en-US" dirty="0" err="1"/>
              <a:t>dabei</a:t>
            </a:r>
            <a:r>
              <a:rPr lang="en-US" dirty="0"/>
              <a:t> </a:t>
            </a:r>
            <a:r>
              <a:rPr lang="en-US" dirty="0" err="1"/>
              <a:t>lernen</a:t>
            </a:r>
            <a:r>
              <a:rPr lang="en-US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Wie </a:t>
            </a:r>
            <a:r>
              <a:rPr lang="en-US" dirty="0" err="1"/>
              <a:t>arbeitest</a:t>
            </a:r>
            <a:r>
              <a:rPr lang="en-US" dirty="0"/>
              <a:t> du </a:t>
            </a:r>
            <a:r>
              <a:rPr lang="en-US" dirty="0" err="1"/>
              <a:t>bei</a:t>
            </a:r>
            <a:r>
              <a:rPr lang="en-US" dirty="0"/>
              <a:t> </a:t>
            </a:r>
            <a:r>
              <a:rPr lang="en-US" dirty="0" err="1"/>
              <a:t>Teamarbeiten</a:t>
            </a:r>
            <a:r>
              <a:rPr lang="en-US" dirty="0"/>
              <a:t>? </a:t>
            </a:r>
            <a:r>
              <a:rPr lang="en-US" dirty="0" err="1"/>
              <a:t>Welche</a:t>
            </a:r>
            <a:r>
              <a:rPr lang="en-US" dirty="0"/>
              <a:t> Rolle </a:t>
            </a:r>
            <a:r>
              <a:rPr lang="en-US" dirty="0" err="1"/>
              <a:t>nimmst</a:t>
            </a:r>
            <a:r>
              <a:rPr lang="en-US" dirty="0"/>
              <a:t> du </a:t>
            </a:r>
            <a:r>
              <a:rPr lang="en-US" dirty="0" err="1"/>
              <a:t>dabei</a:t>
            </a:r>
            <a:r>
              <a:rPr lang="en-US" dirty="0"/>
              <a:t> </a:t>
            </a:r>
            <a:r>
              <a:rPr lang="en-US" dirty="0" err="1"/>
              <a:t>ein</a:t>
            </a:r>
            <a:r>
              <a:rPr lang="en-US" dirty="0"/>
              <a:t>?</a:t>
            </a:r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8101159E-D455-456F-8FE1-396AB1590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14945" y="2019534"/>
            <a:ext cx="3346520" cy="3917242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pic>
        <p:nvPicPr>
          <p:cNvPr id="19" name="Bildplatzhalter 18">
            <a:extLst>
              <a:ext uri="{FF2B5EF4-FFF2-40B4-BE49-F238E27FC236}">
                <a16:creationId xmlns:a16="http://schemas.microsoft.com/office/drawing/2014/main" id="{1A4D0D8E-5C36-22EE-AC02-4B2CD782E813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5"/>
          <a:srcRect l="14670" r="17728"/>
          <a:stretch/>
        </p:blipFill>
        <p:spPr>
          <a:xfrm>
            <a:off x="7902054" y="2187828"/>
            <a:ext cx="2998543" cy="3626118"/>
          </a:xfrm>
          <a:prstGeom prst="rect">
            <a:avLst/>
          </a:prstGeom>
        </p:spPr>
      </p:pic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02794D0-E892-532C-8FFD-AF418D2CC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9D4AEF59-F28E-467C-9EA3-92D1CFAD475A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embo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F4C10EBF-5EBD-46E2-885B-8108A52C0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92000" y="3383591"/>
            <a:ext cx="1076" cy="71780"/>
          </a:xfrm>
          <a:custGeom>
            <a:avLst/>
            <a:gdLst>
              <a:gd name="connsiteX0" fmla="*/ 0 w 1076"/>
              <a:gd name="connsiteY0" fmla="*/ 0 h 71780"/>
              <a:gd name="connsiteX1" fmla="*/ 877 w 1076"/>
              <a:gd name="connsiteY1" fmla="*/ 10952 h 71780"/>
              <a:gd name="connsiteX2" fmla="*/ 0 w 1076"/>
              <a:gd name="connsiteY2" fmla="*/ 71780 h 71780"/>
              <a:gd name="connsiteX3" fmla="*/ 0 w 1076"/>
              <a:gd name="connsiteY3" fmla="*/ 0 h 717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6" h="71780">
                <a:moveTo>
                  <a:pt x="0" y="0"/>
                </a:moveTo>
                <a:lnTo>
                  <a:pt x="877" y="10952"/>
                </a:lnTo>
                <a:cubicBezTo>
                  <a:pt x="1309" y="27661"/>
                  <a:pt x="1049" y="47705"/>
                  <a:pt x="0" y="7178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66" name="Rectangle 6">
            <a:extLst>
              <a:ext uri="{FF2B5EF4-FFF2-40B4-BE49-F238E27FC236}">
                <a16:creationId xmlns:a16="http://schemas.microsoft.com/office/drawing/2014/main" id="{C9EE1BFB-C443-4A2F-BA8F-C79440485E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26435" y="5714755"/>
            <a:ext cx="1707751" cy="42898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lnTo>
                  <a:pt x="2164992" y="12386"/>
                </a:lnTo>
                <a:cubicBezTo>
                  <a:pt x="2164717" y="43049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50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7AB49228-684A-402B-9414-41464E0BE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58000"/>
            <a:ext cx="12192000" cy="15902"/>
          </a:xfrm>
          <a:custGeom>
            <a:avLst/>
            <a:gdLst>
              <a:gd name="connsiteX0" fmla="*/ 0 w 12192000"/>
              <a:gd name="connsiteY0" fmla="*/ 0 h 15902"/>
              <a:gd name="connsiteX1" fmla="*/ 12192000 w 12192000"/>
              <a:gd name="connsiteY1" fmla="*/ 0 h 15902"/>
              <a:gd name="connsiteX2" fmla="*/ 12192000 w 12192000"/>
              <a:gd name="connsiteY2" fmla="*/ 6656 h 15902"/>
              <a:gd name="connsiteX3" fmla="*/ 7668289 w 12192000"/>
              <a:gd name="connsiteY3" fmla="*/ 15902 h 15902"/>
              <a:gd name="connsiteX4" fmla="*/ 0 w 12192000"/>
              <a:gd name="connsiteY4" fmla="*/ 15902 h 15902"/>
              <a:gd name="connsiteX5" fmla="*/ 0 w 12192000"/>
              <a:gd name="connsiteY5" fmla="*/ 0 h 15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15902">
                <a:moveTo>
                  <a:pt x="0" y="0"/>
                </a:moveTo>
                <a:lnTo>
                  <a:pt x="12192000" y="0"/>
                </a:lnTo>
                <a:lnTo>
                  <a:pt x="12192000" y="6656"/>
                </a:lnTo>
                <a:lnTo>
                  <a:pt x="7668289" y="15902"/>
                </a:lnTo>
                <a:lnTo>
                  <a:pt x="0" y="15902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1424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6ECAB0C-B91C-50CC-9810-EB11768B27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2430" y="1021278"/>
            <a:ext cx="7353395" cy="5836722"/>
          </a:xfrm>
        </p:spPr>
        <p:txBody>
          <a:bodyPr/>
          <a:lstStyle/>
          <a:p>
            <a:r>
              <a:rPr lang="de-DE" b="1" dirty="0"/>
              <a:t>Aufgabe 2.2. – Das Bewerbungsgespräch</a:t>
            </a:r>
          </a:p>
          <a:p>
            <a:endParaRPr lang="de-DE" b="1" dirty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dirty="0"/>
              <a:t>Arbeite individuell.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de-DE" dirty="0"/>
          </a:p>
          <a:p>
            <a:pPr marL="342900" indent="-342900">
              <a:buAutoNum type="arabicPeriod"/>
            </a:pPr>
            <a:r>
              <a:rPr lang="de-AT" dirty="0"/>
              <a:t>Was ziehe ich an?</a:t>
            </a:r>
          </a:p>
          <a:p>
            <a:pPr marL="342900" indent="-342900">
              <a:buAutoNum type="arabicPeriod"/>
            </a:pPr>
            <a:r>
              <a:rPr lang="de-AT" dirty="0"/>
              <a:t>Was ist die richtige Begrüßung?</a:t>
            </a:r>
          </a:p>
          <a:p>
            <a:pPr marL="342900" indent="-342900">
              <a:buAutoNum type="arabicPeriod"/>
            </a:pPr>
            <a:r>
              <a:rPr lang="de-AT" dirty="0"/>
              <a:t>Wie spreche ich potentielle Arbeitgeber/innen an?</a:t>
            </a:r>
          </a:p>
          <a:p>
            <a:pPr marL="342900" indent="-342900">
              <a:buAutoNum type="arabicPeriod"/>
            </a:pPr>
            <a:r>
              <a:rPr lang="de-AT" dirty="0"/>
              <a:t>Was kann ich beim Gespräch fragen?</a:t>
            </a:r>
          </a:p>
          <a:p>
            <a:endParaRPr lang="de-AT" dirty="0"/>
          </a:p>
          <a:p>
            <a:r>
              <a:rPr lang="de-DE" b="1" dirty="0"/>
              <a:t>Aufgabe: </a:t>
            </a:r>
          </a:p>
          <a:p>
            <a:br>
              <a:rPr lang="de-DE" dirty="0"/>
            </a:br>
            <a:r>
              <a:rPr lang="de-DE" dirty="0"/>
              <a:t>Ordne die Anweisungen für ein mögliches Vorstellungsgespräch auf der nächsten Folie in </a:t>
            </a:r>
            <a:r>
              <a:rPr lang="de-DE" dirty="0" err="1"/>
              <a:t>Do's</a:t>
            </a:r>
            <a:r>
              <a:rPr lang="de-DE" dirty="0"/>
              <a:t> and Don'ts ein.</a:t>
            </a:r>
            <a:endParaRPr lang="de-AT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DBE5227-47B4-A0D4-542A-BEFDB55D2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4AEF59-F28E-467C-9EA3-92D1CFAD475A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embo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3DFB3D35-D270-F2B8-FF7F-51B261E37E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8709" y="316484"/>
            <a:ext cx="3368319" cy="2536609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168F3242-D954-D1EB-DD1B-49CDA4452D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153695">
            <a:off x="8396152" y="2450314"/>
            <a:ext cx="2535836" cy="4218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151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0D451AF-EA06-5746-3217-92831B4AA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4AEF59-F28E-467C-9EA3-92D1CFAD475A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embo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pic>
        <p:nvPicPr>
          <p:cNvPr id="19" name="Inhaltsplatzhalter 18">
            <a:extLst>
              <a:ext uri="{FF2B5EF4-FFF2-40B4-BE49-F238E27FC236}">
                <a16:creationId xmlns:a16="http://schemas.microsoft.com/office/drawing/2014/main" id="{0106DC9A-5796-5FD9-F487-55C847DE363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 rot="20214782">
            <a:off x="3472314" y="2141356"/>
            <a:ext cx="3444586" cy="3029727"/>
          </a:xfrm>
        </p:spPr>
      </p:pic>
      <p:sp>
        <p:nvSpPr>
          <p:cNvPr id="21" name="Textfeld 20">
            <a:extLst>
              <a:ext uri="{FF2B5EF4-FFF2-40B4-BE49-F238E27FC236}">
                <a16:creationId xmlns:a16="http://schemas.microsoft.com/office/drawing/2014/main" id="{5B6AD158-178B-4B4F-26BD-E68D3C4FD25C}"/>
              </a:ext>
            </a:extLst>
          </p:cNvPr>
          <p:cNvSpPr txBox="1"/>
          <p:nvPr/>
        </p:nvSpPr>
        <p:spPr>
          <a:xfrm rot="896404">
            <a:off x="7025118" y="4424854"/>
            <a:ext cx="33623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mbo"/>
                <a:ea typeface="+mn-ea"/>
                <a:cs typeface="+mn-cs"/>
              </a:rPr>
              <a:t>Versuchen enthusiastisch und interessiert zu wirken.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mbo"/>
                <a:ea typeface="+mn-ea"/>
                <a:cs typeface="+mn-cs"/>
              </a:rPr>
              <a:t> </a:t>
            </a:r>
            <a:endParaRPr kumimoji="0" lang="de-A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2800DA73-6C30-91C4-418D-DADA083D6825}"/>
              </a:ext>
            </a:extLst>
          </p:cNvPr>
          <p:cNvSpPr txBox="1"/>
          <p:nvPr/>
        </p:nvSpPr>
        <p:spPr>
          <a:xfrm rot="482372">
            <a:off x="1433597" y="5054904"/>
            <a:ext cx="381694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mbo"/>
                <a:ea typeface="+mn-ea"/>
                <a:cs typeface="+mn-cs"/>
              </a:rPr>
              <a:t>Spreche mit dem Gesprächspartner, gebe ausführliche Antworten, aber komme auf den Punkt.</a:t>
            </a:r>
            <a:endParaRPr kumimoji="0" lang="de-A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19A680B1-C197-9CB4-CE8A-D28036748235}"/>
              </a:ext>
            </a:extLst>
          </p:cNvPr>
          <p:cNvSpPr txBox="1"/>
          <p:nvPr/>
        </p:nvSpPr>
        <p:spPr>
          <a:xfrm rot="570149">
            <a:off x="1667777" y="699908"/>
            <a:ext cx="40710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mbo"/>
                <a:ea typeface="+mn-ea"/>
                <a:cs typeface="+mn-cs"/>
              </a:rPr>
              <a:t> Kleide dich formell und geschäftsmäßig.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1139E493-B803-0144-64F6-500DA31A8DE9}"/>
              </a:ext>
            </a:extLst>
          </p:cNvPr>
          <p:cNvSpPr txBox="1"/>
          <p:nvPr/>
        </p:nvSpPr>
        <p:spPr>
          <a:xfrm rot="21142596">
            <a:off x="5177933" y="1554504"/>
            <a:ext cx="3990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mbo"/>
                <a:ea typeface="+mn-ea"/>
                <a:cs typeface="+mn-cs"/>
              </a:rPr>
              <a:t>Halte die meiste Zeit Augenkontakt.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0E0E31CF-7F09-4D4E-F264-1BAEAEAFE4BF}"/>
              </a:ext>
            </a:extLst>
          </p:cNvPr>
          <p:cNvSpPr txBox="1"/>
          <p:nvPr/>
        </p:nvSpPr>
        <p:spPr>
          <a:xfrm rot="20958688">
            <a:off x="4508611" y="5727263"/>
            <a:ext cx="38648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mbo"/>
                <a:ea typeface="+mn-ea"/>
                <a:cs typeface="+mn-cs"/>
              </a:rPr>
              <a:t>Verwende einen ruhigen, aber selbstbewussten Tonfall.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61F05015-71DA-169B-A871-F2FC8BE74923}"/>
              </a:ext>
            </a:extLst>
          </p:cNvPr>
          <p:cNvSpPr txBox="1"/>
          <p:nvPr/>
        </p:nvSpPr>
        <p:spPr>
          <a:xfrm rot="20847520">
            <a:off x="894676" y="3807695"/>
            <a:ext cx="315572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mbo"/>
                <a:ea typeface="+mn-ea"/>
                <a:cs typeface="+mn-cs"/>
              </a:rPr>
              <a:t>Zeige dem Gesprächspartner, dass du aufmerksam bist.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A77B3F2D-945A-7492-20EC-6DA7B8558F4F}"/>
              </a:ext>
            </a:extLst>
          </p:cNvPr>
          <p:cNvSpPr txBox="1"/>
          <p:nvPr/>
        </p:nvSpPr>
        <p:spPr>
          <a:xfrm rot="156480">
            <a:off x="5622946" y="373687"/>
            <a:ext cx="44532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mbo"/>
                <a:ea typeface="+mn-ea"/>
                <a:cs typeface="+mn-cs"/>
              </a:rPr>
              <a:t>Achte auf eine gute Körperhaltung - gerader Rücken, breite Schultern.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23F9BF9C-29B3-A9C2-5AA6-CFFCFCE424F3}"/>
              </a:ext>
            </a:extLst>
          </p:cNvPr>
          <p:cNvSpPr txBox="1"/>
          <p:nvPr/>
        </p:nvSpPr>
        <p:spPr>
          <a:xfrm>
            <a:off x="5596077" y="5172870"/>
            <a:ext cx="28051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mbo"/>
                <a:ea typeface="+mn-ea"/>
                <a:cs typeface="+mn-cs"/>
              </a:rPr>
              <a:t>Trage informelle Kleidung.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5A5A36E4-159B-56EC-D5CA-AD12DA58168B}"/>
              </a:ext>
            </a:extLst>
          </p:cNvPr>
          <p:cNvSpPr txBox="1"/>
          <p:nvPr/>
        </p:nvSpPr>
        <p:spPr>
          <a:xfrm rot="20441371">
            <a:off x="7684287" y="5193405"/>
            <a:ext cx="415016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mbo"/>
                <a:ea typeface="+mn-ea"/>
                <a:cs typeface="+mn-cs"/>
              </a:rPr>
              <a:t>Umarme deinen Gesprächspartner zur Begrüßung.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23AECD72-8BCD-5152-249A-80B737C212C4}"/>
              </a:ext>
            </a:extLst>
          </p:cNvPr>
          <p:cNvSpPr txBox="1"/>
          <p:nvPr/>
        </p:nvSpPr>
        <p:spPr>
          <a:xfrm>
            <a:off x="221388" y="2598912"/>
            <a:ext cx="358347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mbo"/>
                <a:ea typeface="+mn-ea"/>
                <a:cs typeface="+mn-cs"/>
              </a:rPr>
              <a:t>Setze dich lässig hin und lehne dich auf den Schreibtisch des Gesprächspartners, damit du nicht aufgeregt wirkst.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6177ADD0-1D69-FAD7-29F8-BD6698C0B6B5}"/>
              </a:ext>
            </a:extLst>
          </p:cNvPr>
          <p:cNvSpPr txBox="1"/>
          <p:nvPr/>
        </p:nvSpPr>
        <p:spPr>
          <a:xfrm rot="20940378">
            <a:off x="1057275" y="1434053"/>
            <a:ext cx="378754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mbo"/>
                <a:ea typeface="+mn-ea"/>
                <a:cs typeface="+mn-cs"/>
              </a:rPr>
              <a:t> Gebe Antworten, die nur aus einem oder zwei Wörtern bestehen. 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7CAEA9D3-3872-5736-9B52-5125184A2031}"/>
              </a:ext>
            </a:extLst>
          </p:cNvPr>
          <p:cNvSpPr txBox="1"/>
          <p:nvPr/>
        </p:nvSpPr>
        <p:spPr>
          <a:xfrm>
            <a:off x="6603032" y="3253625"/>
            <a:ext cx="30861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mbo"/>
                <a:ea typeface="+mn-ea"/>
                <a:cs typeface="+mn-cs"/>
              </a:rPr>
              <a:t> Kritisiere deinen letzten Job und Arbeitgeber. 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AA762EE1-A4C9-13CA-1061-21DF304A140B}"/>
              </a:ext>
            </a:extLst>
          </p:cNvPr>
          <p:cNvSpPr txBox="1"/>
          <p:nvPr/>
        </p:nvSpPr>
        <p:spPr>
          <a:xfrm rot="824763">
            <a:off x="7578946" y="2375515"/>
            <a:ext cx="392772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mbo"/>
                <a:ea typeface="+mn-ea"/>
                <a:cs typeface="+mn-cs"/>
              </a:rPr>
              <a:t>Schaue während des Gesprächs immer wieder auf die Uhr, um zu sehen, wie lang das Gespräch schon dauert.</a:t>
            </a:r>
          </a:p>
        </p:txBody>
      </p:sp>
    </p:spTree>
    <p:extLst>
      <p:ext uri="{BB962C8B-B14F-4D97-AF65-F5344CB8AC3E}">
        <p14:creationId xmlns:p14="http://schemas.microsoft.com/office/powerpoint/2010/main" val="2229135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AA091D40-0277-87BA-5CEE-345329DEF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002106"/>
            <a:ext cx="4452938" cy="823912"/>
          </a:xfrm>
        </p:spPr>
        <p:txBody>
          <a:bodyPr/>
          <a:lstStyle/>
          <a:p>
            <a:r>
              <a:rPr lang="de-DE" dirty="0" err="1"/>
              <a:t>Do's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D7C0CDA-4859-6A6F-FA35-EF4FE6F40F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50879" y="2027990"/>
            <a:ext cx="4452938" cy="4153178"/>
          </a:xfrm>
        </p:spPr>
        <p:txBody>
          <a:bodyPr>
            <a:noAutofit/>
          </a:bodyPr>
          <a:lstStyle/>
          <a:p>
            <a:r>
              <a:rPr lang="de-DE" sz="1400" dirty="0"/>
              <a:t>Kleide dich formell und geschäftsmäßig.</a:t>
            </a:r>
          </a:p>
          <a:p>
            <a:r>
              <a:rPr lang="de-DE" sz="1400" dirty="0"/>
              <a:t>Halte die meiste Zeit Augenkontakt.</a:t>
            </a:r>
          </a:p>
          <a:p>
            <a:r>
              <a:rPr lang="de-DE" sz="1400" dirty="0"/>
              <a:t>Achte auf eine gute Körperhaltung - gerader Rücken, breite Schultern - das dich ruhig und selbstsicher wirken.</a:t>
            </a:r>
          </a:p>
          <a:p>
            <a:r>
              <a:rPr lang="de-DE" sz="1400" dirty="0"/>
              <a:t>Sei positiv und lächle. </a:t>
            </a:r>
          </a:p>
          <a:p>
            <a:r>
              <a:rPr lang="de-DE" sz="1400" dirty="0"/>
              <a:t>Versuche enthusiastisch und interessiert zu wirken.</a:t>
            </a:r>
          </a:p>
          <a:p>
            <a:r>
              <a:rPr lang="de-DE" sz="1400" dirty="0"/>
              <a:t>Verwende einen ruhigen, aber selbstbewussten Tonfall.</a:t>
            </a:r>
          </a:p>
          <a:p>
            <a:r>
              <a:rPr lang="de-DE" sz="1400" dirty="0"/>
              <a:t>Sprich etwas förmlicher, wie du es zum Beispiel gegenüber einem Lehrer oder einer Lehrerin tun würdest. </a:t>
            </a:r>
          </a:p>
          <a:p>
            <a:r>
              <a:rPr lang="de-DE" sz="1400" dirty="0"/>
              <a:t>Sprich mit deinem Gesprächspartner und antworte ausführlich, aber komme auf den Punkt.</a:t>
            </a:r>
          </a:p>
          <a:p>
            <a:r>
              <a:rPr lang="de-DE" sz="1400" dirty="0"/>
              <a:t>Zeige, dass du aufmerksam bist.</a:t>
            </a:r>
            <a:endParaRPr lang="de-AT" sz="140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FE9D31F-1186-2FCC-F6C1-8E5ECEF7D5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959730"/>
            <a:ext cx="5016943" cy="823912"/>
          </a:xfrm>
        </p:spPr>
        <p:txBody>
          <a:bodyPr/>
          <a:lstStyle/>
          <a:p>
            <a:r>
              <a:rPr lang="de-DE" dirty="0"/>
              <a:t>Don'ts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47466133-C754-DC71-A7F9-E57BB8FDCC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83678" y="2010789"/>
            <a:ext cx="5296581" cy="4153178"/>
          </a:xfrm>
        </p:spPr>
        <p:txBody>
          <a:bodyPr>
            <a:noAutofit/>
          </a:bodyPr>
          <a:lstStyle/>
          <a:p>
            <a:r>
              <a:rPr lang="de-DE" sz="1400" dirty="0"/>
              <a:t>Es ist nicht ratsam, informelle Kleidung zu tragen.</a:t>
            </a:r>
          </a:p>
          <a:p>
            <a:r>
              <a:rPr lang="de-DE" sz="1400" dirty="0"/>
              <a:t>Den Gesprächspartner nicht küssen oder umarmen.</a:t>
            </a:r>
          </a:p>
          <a:p>
            <a:r>
              <a:rPr lang="de-DE" sz="1400" dirty="0"/>
              <a:t>Zu wenig Blickkontakt und fehlendes Zuhören.</a:t>
            </a:r>
          </a:p>
          <a:p>
            <a:r>
              <a:rPr lang="de-DE" sz="1400" dirty="0"/>
              <a:t>Sich an den Schreibtisch des Gesprächspartners lehnen. In gebeugter Haltung sitzen, mit den Beinen wippen oder Stirnrunzeln.</a:t>
            </a:r>
          </a:p>
          <a:p>
            <a:r>
              <a:rPr lang="de-DE" sz="1400" dirty="0"/>
              <a:t>Zu wenig Enthusiasmus und eine nicht hörbare Stimmlage (unsicher, ängstlich, nuschelnd).</a:t>
            </a:r>
          </a:p>
          <a:p>
            <a:r>
              <a:rPr lang="de-DE" sz="1400" dirty="0"/>
              <a:t>Kaugummi kauen oder Handy auf laut lassen.</a:t>
            </a:r>
          </a:p>
          <a:p>
            <a:r>
              <a:rPr lang="de-DE" sz="1400" dirty="0"/>
              <a:t>Dokumente auf dem Tisch des Gesprächspartners ansehen oder lesen.</a:t>
            </a:r>
          </a:p>
          <a:p>
            <a:r>
              <a:rPr lang="de-DE" sz="1400" dirty="0"/>
              <a:t>Mit nur einem oder zwei Wörtern antworten oder unterbrechen. </a:t>
            </a:r>
          </a:p>
          <a:p>
            <a:r>
              <a:rPr lang="de-DE" sz="1400" dirty="0"/>
              <a:t>Kritisiere deinen derzeitigen oder früheren Arbeitgeber nicht übermäßig. </a:t>
            </a:r>
          </a:p>
          <a:p>
            <a:r>
              <a:rPr lang="de-DE" sz="1400" dirty="0"/>
              <a:t>Schau während des Gesprächs nicht auf die Uhr.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1EF6C3-A5E9-4E70-1C12-B0F108101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4AEF59-F28E-467C-9EA3-92D1CFAD475A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embo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8A4849BA-C87C-59CE-C94B-B329F8EDB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178879"/>
            <a:ext cx="9810604" cy="1216024"/>
          </a:xfrm>
        </p:spPr>
        <p:txBody>
          <a:bodyPr/>
          <a:lstStyle/>
          <a:p>
            <a:r>
              <a:rPr lang="de-DE" dirty="0"/>
              <a:t>Tipps zum Vorstellungsgespräch</a:t>
            </a:r>
            <a:endParaRPr lang="de-AT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B84D72BA-B207-C933-9A0A-F37AA70F76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855213">
            <a:off x="7348295" y="981563"/>
            <a:ext cx="912716" cy="90257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671AB88E-FA2B-B883-A2CB-1F7F38B284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0185" y="967515"/>
            <a:ext cx="1085398" cy="106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960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Picture 53">
            <a:extLst>
              <a:ext uri="{FF2B5EF4-FFF2-40B4-BE49-F238E27FC236}">
                <a16:creationId xmlns:a16="http://schemas.microsoft.com/office/drawing/2014/main" id="{DEB2E8C4-C3E7-4048-A43D-9859510CF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6" name="Ink 55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56" name="Ink 55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7A18B8F2-142B-4003-B90D-359297705B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951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DA653340-0C91-436D-8939-E9746D4B6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750" y="-15106"/>
            <a:ext cx="6958758" cy="6263354"/>
          </a:xfrm>
          <a:custGeom>
            <a:avLst/>
            <a:gdLst>
              <a:gd name="connsiteX0" fmla="*/ 0 w 6950807"/>
              <a:gd name="connsiteY0" fmla="*/ 0 h 6263354"/>
              <a:gd name="connsiteX1" fmla="*/ 6940404 w 6950807"/>
              <a:gd name="connsiteY1" fmla="*/ 0 h 6263354"/>
              <a:gd name="connsiteX2" fmla="*/ 6950807 w 6950807"/>
              <a:gd name="connsiteY2" fmla="*/ 57269 h 6263354"/>
              <a:gd name="connsiteX3" fmla="*/ 6935789 w 6950807"/>
              <a:gd name="connsiteY3" fmla="*/ 111727 h 6263354"/>
              <a:gd name="connsiteX4" fmla="*/ 6926163 w 6950807"/>
              <a:gd name="connsiteY4" fmla="*/ 122319 h 6263354"/>
              <a:gd name="connsiteX5" fmla="*/ 6879726 w 6950807"/>
              <a:gd name="connsiteY5" fmla="*/ 153502 h 6263354"/>
              <a:gd name="connsiteX6" fmla="*/ 6878416 w 6950807"/>
              <a:gd name="connsiteY6" fmla="*/ 197479 h 6263354"/>
              <a:gd name="connsiteX7" fmla="*/ 6844672 w 6950807"/>
              <a:gd name="connsiteY7" fmla="*/ 235660 h 6263354"/>
              <a:gd name="connsiteX8" fmla="*/ 6843548 w 6950807"/>
              <a:gd name="connsiteY8" fmla="*/ 243659 h 6263354"/>
              <a:gd name="connsiteX9" fmla="*/ 6832960 w 6950807"/>
              <a:gd name="connsiteY9" fmla="*/ 274879 h 6263354"/>
              <a:gd name="connsiteX10" fmla="*/ 6817103 w 6950807"/>
              <a:gd name="connsiteY10" fmla="*/ 310247 h 6263354"/>
              <a:gd name="connsiteX11" fmla="*/ 6754862 w 6950807"/>
              <a:gd name="connsiteY11" fmla="*/ 362877 h 6263354"/>
              <a:gd name="connsiteX12" fmla="*/ 6729472 w 6950807"/>
              <a:gd name="connsiteY12" fmla="*/ 442939 h 6263354"/>
              <a:gd name="connsiteX13" fmla="*/ 6667299 w 6950807"/>
              <a:gd name="connsiteY13" fmla="*/ 619761 h 6263354"/>
              <a:gd name="connsiteX14" fmla="*/ 6655038 w 6950807"/>
              <a:gd name="connsiteY14" fmla="*/ 691556 h 6263354"/>
              <a:gd name="connsiteX15" fmla="*/ 6648865 w 6950807"/>
              <a:gd name="connsiteY15" fmla="*/ 787174 h 6263354"/>
              <a:gd name="connsiteX16" fmla="*/ 6560353 w 6950807"/>
              <a:gd name="connsiteY16" fmla="*/ 925327 h 6263354"/>
              <a:gd name="connsiteX17" fmla="*/ 6435425 w 6950807"/>
              <a:gd name="connsiteY17" fmla="*/ 1171290 h 6263354"/>
              <a:gd name="connsiteX18" fmla="*/ 6364558 w 6950807"/>
              <a:gd name="connsiteY18" fmla="*/ 1261205 h 6263354"/>
              <a:gd name="connsiteX19" fmla="*/ 6311247 w 6950807"/>
              <a:gd name="connsiteY19" fmla="*/ 1322003 h 6263354"/>
              <a:gd name="connsiteX20" fmla="*/ 6283544 w 6950807"/>
              <a:gd name="connsiteY20" fmla="*/ 1371053 h 6263354"/>
              <a:gd name="connsiteX21" fmla="*/ 6254261 w 6950807"/>
              <a:gd name="connsiteY21" fmla="*/ 1443811 h 6263354"/>
              <a:gd name="connsiteX22" fmla="*/ 6220029 w 6950807"/>
              <a:gd name="connsiteY22" fmla="*/ 1535820 h 6263354"/>
              <a:gd name="connsiteX23" fmla="*/ 6212575 w 6950807"/>
              <a:gd name="connsiteY23" fmla="*/ 1599591 h 6263354"/>
              <a:gd name="connsiteX24" fmla="*/ 6209141 w 6950807"/>
              <a:gd name="connsiteY24" fmla="*/ 1628086 h 6263354"/>
              <a:gd name="connsiteX25" fmla="*/ 6208823 w 6950807"/>
              <a:gd name="connsiteY25" fmla="*/ 1628513 h 6263354"/>
              <a:gd name="connsiteX26" fmla="*/ 6190100 w 6950807"/>
              <a:gd name="connsiteY26" fmla="*/ 1654874 h 6263354"/>
              <a:gd name="connsiteX27" fmla="*/ 6148233 w 6950807"/>
              <a:gd name="connsiteY27" fmla="*/ 1725417 h 6263354"/>
              <a:gd name="connsiteX28" fmla="*/ 6123002 w 6950807"/>
              <a:gd name="connsiteY28" fmla="*/ 1767427 h 6263354"/>
              <a:gd name="connsiteX29" fmla="*/ 6070380 w 6950807"/>
              <a:gd name="connsiteY29" fmla="*/ 1892939 h 6263354"/>
              <a:gd name="connsiteX30" fmla="*/ 6018708 w 6950807"/>
              <a:gd name="connsiteY30" fmla="*/ 2134444 h 6263354"/>
              <a:gd name="connsiteX31" fmla="*/ 5992354 w 6950807"/>
              <a:gd name="connsiteY31" fmla="*/ 2198892 h 6263354"/>
              <a:gd name="connsiteX32" fmla="*/ 5982901 w 6950807"/>
              <a:gd name="connsiteY32" fmla="*/ 2204718 h 6263354"/>
              <a:gd name="connsiteX33" fmla="*/ 5976085 w 6950807"/>
              <a:gd name="connsiteY33" fmla="*/ 2223345 h 6263354"/>
              <a:gd name="connsiteX34" fmla="*/ 5968612 w 6950807"/>
              <a:gd name="connsiteY34" fmla="*/ 2244929 h 6263354"/>
              <a:gd name="connsiteX35" fmla="*/ 5948134 w 6950807"/>
              <a:gd name="connsiteY35" fmla="*/ 2265228 h 6263354"/>
              <a:gd name="connsiteX36" fmla="*/ 5946387 w 6950807"/>
              <a:gd name="connsiteY36" fmla="*/ 2273755 h 6263354"/>
              <a:gd name="connsiteX37" fmla="*/ 5940768 w 6950807"/>
              <a:gd name="connsiteY37" fmla="*/ 2284532 h 6263354"/>
              <a:gd name="connsiteX38" fmla="*/ 5940171 w 6950807"/>
              <a:gd name="connsiteY38" fmla="*/ 2284543 h 6263354"/>
              <a:gd name="connsiteX39" fmla="*/ 5919217 w 6950807"/>
              <a:gd name="connsiteY39" fmla="*/ 2328308 h 6263354"/>
              <a:gd name="connsiteX40" fmla="*/ 5895354 w 6950807"/>
              <a:gd name="connsiteY40" fmla="*/ 2375061 h 6263354"/>
              <a:gd name="connsiteX41" fmla="*/ 5846917 w 6950807"/>
              <a:gd name="connsiteY41" fmla="*/ 2403673 h 6263354"/>
              <a:gd name="connsiteX42" fmla="*/ 5828950 w 6950807"/>
              <a:gd name="connsiteY42" fmla="*/ 2467946 h 6263354"/>
              <a:gd name="connsiteX43" fmla="*/ 5778751 w 6950807"/>
              <a:gd name="connsiteY43" fmla="*/ 2558153 h 6263354"/>
              <a:gd name="connsiteX44" fmla="*/ 5766677 w 6950807"/>
              <a:gd name="connsiteY44" fmla="*/ 2618352 h 6263354"/>
              <a:gd name="connsiteX45" fmla="*/ 5711691 w 6950807"/>
              <a:gd name="connsiteY45" fmla="*/ 2813181 h 6263354"/>
              <a:gd name="connsiteX46" fmla="*/ 5632865 w 6950807"/>
              <a:gd name="connsiteY46" fmla="*/ 3016049 h 6263354"/>
              <a:gd name="connsiteX47" fmla="*/ 5593801 w 6950807"/>
              <a:gd name="connsiteY47" fmla="*/ 3111205 h 6263354"/>
              <a:gd name="connsiteX48" fmla="*/ 5502533 w 6950807"/>
              <a:gd name="connsiteY48" fmla="*/ 3259056 h 6263354"/>
              <a:gd name="connsiteX49" fmla="*/ 5393573 w 6950807"/>
              <a:gd name="connsiteY49" fmla="*/ 3436601 h 6263354"/>
              <a:gd name="connsiteX50" fmla="*/ 5370905 w 6950807"/>
              <a:gd name="connsiteY50" fmla="*/ 3536371 h 6263354"/>
              <a:gd name="connsiteX51" fmla="*/ 5315748 w 6950807"/>
              <a:gd name="connsiteY51" fmla="*/ 3583316 h 6263354"/>
              <a:gd name="connsiteX52" fmla="*/ 5310843 w 6950807"/>
              <a:gd name="connsiteY52" fmla="*/ 3586184 h 6263354"/>
              <a:gd name="connsiteX53" fmla="*/ 5285951 w 6950807"/>
              <a:gd name="connsiteY53" fmla="*/ 3601045 h 6263354"/>
              <a:gd name="connsiteX54" fmla="*/ 5261707 w 6950807"/>
              <a:gd name="connsiteY54" fmla="*/ 3621267 h 6263354"/>
              <a:gd name="connsiteX55" fmla="*/ 5244645 w 6950807"/>
              <a:gd name="connsiteY55" fmla="*/ 3653006 h 6263354"/>
              <a:gd name="connsiteX56" fmla="*/ 5196556 w 6950807"/>
              <a:gd name="connsiteY56" fmla="*/ 3760667 h 6263354"/>
              <a:gd name="connsiteX57" fmla="*/ 5140091 w 6950807"/>
              <a:gd name="connsiteY57" fmla="*/ 3851089 h 6263354"/>
              <a:gd name="connsiteX58" fmla="*/ 5098366 w 6950807"/>
              <a:gd name="connsiteY58" fmla="*/ 3929294 h 6263354"/>
              <a:gd name="connsiteX59" fmla="*/ 5064858 w 6950807"/>
              <a:gd name="connsiteY59" fmla="*/ 3972981 h 6263354"/>
              <a:gd name="connsiteX60" fmla="*/ 5061745 w 6950807"/>
              <a:gd name="connsiteY60" fmla="*/ 3993492 h 6263354"/>
              <a:gd name="connsiteX61" fmla="*/ 5046631 w 6950807"/>
              <a:gd name="connsiteY61" fmla="*/ 3999129 h 6263354"/>
              <a:gd name="connsiteX62" fmla="*/ 5018715 w 6950807"/>
              <a:gd name="connsiteY62" fmla="*/ 4022829 h 6263354"/>
              <a:gd name="connsiteX63" fmla="*/ 4916132 w 6950807"/>
              <a:gd name="connsiteY63" fmla="*/ 4073446 h 6263354"/>
              <a:gd name="connsiteX64" fmla="*/ 4887899 w 6950807"/>
              <a:gd name="connsiteY64" fmla="*/ 4084508 h 6263354"/>
              <a:gd name="connsiteX65" fmla="*/ 4829160 w 6950807"/>
              <a:gd name="connsiteY65" fmla="*/ 4132817 h 6263354"/>
              <a:gd name="connsiteX66" fmla="*/ 4737273 w 6950807"/>
              <a:gd name="connsiteY66" fmla="*/ 4221326 h 6263354"/>
              <a:gd name="connsiteX67" fmla="*/ 4716550 w 6950807"/>
              <a:gd name="connsiteY67" fmla="*/ 4238238 h 6263354"/>
              <a:gd name="connsiteX68" fmla="*/ 4694116 w 6950807"/>
              <a:gd name="connsiteY68" fmla="*/ 4245104 h 6263354"/>
              <a:gd name="connsiteX69" fmla="*/ 4684883 w 6950807"/>
              <a:gd name="connsiteY69" fmla="*/ 4240009 h 6263354"/>
              <a:gd name="connsiteX70" fmla="*/ 4672744 w 6950807"/>
              <a:gd name="connsiteY70" fmla="*/ 4248081 h 6263354"/>
              <a:gd name="connsiteX71" fmla="*/ 4668551 w 6950807"/>
              <a:gd name="connsiteY71" fmla="*/ 4248624 h 6263354"/>
              <a:gd name="connsiteX72" fmla="*/ 4645463 w 6950807"/>
              <a:gd name="connsiteY72" fmla="*/ 4253346 h 6263354"/>
              <a:gd name="connsiteX73" fmla="*/ 4620155 w 6950807"/>
              <a:gd name="connsiteY73" fmla="*/ 4303247 h 6263354"/>
              <a:gd name="connsiteX74" fmla="*/ 4569293 w 6950807"/>
              <a:gd name="connsiteY74" fmla="*/ 4331884 h 6263354"/>
              <a:gd name="connsiteX75" fmla="*/ 4362878 w 6950807"/>
              <a:gd name="connsiteY75" fmla="*/ 4483674 h 6263354"/>
              <a:gd name="connsiteX76" fmla="*/ 4215533 w 6950807"/>
              <a:gd name="connsiteY76" fmla="*/ 4677057 h 6263354"/>
              <a:gd name="connsiteX77" fmla="*/ 4082433 w 6950807"/>
              <a:gd name="connsiteY77" fmla="*/ 4778716 h 6263354"/>
              <a:gd name="connsiteX78" fmla="*/ 3944222 w 6950807"/>
              <a:gd name="connsiteY78" fmla="*/ 4888264 h 6263354"/>
              <a:gd name="connsiteX79" fmla="*/ 3265354 w 6950807"/>
              <a:gd name="connsiteY79" fmla="*/ 5018367 h 6263354"/>
              <a:gd name="connsiteX80" fmla="*/ 2929449 w 6950807"/>
              <a:gd name="connsiteY80" fmla="*/ 5063084 h 6263354"/>
              <a:gd name="connsiteX81" fmla="*/ 2809178 w 6950807"/>
              <a:gd name="connsiteY81" fmla="*/ 5074031 h 6263354"/>
              <a:gd name="connsiteX82" fmla="*/ 2537607 w 6950807"/>
              <a:gd name="connsiteY82" fmla="*/ 5248799 h 6263354"/>
              <a:gd name="connsiteX83" fmla="*/ 2035212 w 6950807"/>
              <a:gd name="connsiteY83" fmla="*/ 5444792 h 6263354"/>
              <a:gd name="connsiteX84" fmla="*/ 1792070 w 6950807"/>
              <a:gd name="connsiteY84" fmla="*/ 5751012 h 6263354"/>
              <a:gd name="connsiteX85" fmla="*/ 1484566 w 6950807"/>
              <a:gd name="connsiteY85" fmla="*/ 5795703 h 6263354"/>
              <a:gd name="connsiteX86" fmla="*/ 1406155 w 6950807"/>
              <a:gd name="connsiteY86" fmla="*/ 5805381 h 6263354"/>
              <a:gd name="connsiteX87" fmla="*/ 1300798 w 6950807"/>
              <a:gd name="connsiteY87" fmla="*/ 5821755 h 6263354"/>
              <a:gd name="connsiteX88" fmla="*/ 1263745 w 6950807"/>
              <a:gd name="connsiteY88" fmla="*/ 5831133 h 6263354"/>
              <a:gd name="connsiteX89" fmla="*/ 1192887 w 6950807"/>
              <a:gd name="connsiteY89" fmla="*/ 5832643 h 6263354"/>
              <a:gd name="connsiteX90" fmla="*/ 1147244 w 6950807"/>
              <a:gd name="connsiteY90" fmla="*/ 5836022 h 6263354"/>
              <a:gd name="connsiteX91" fmla="*/ 1153132 w 6950807"/>
              <a:gd name="connsiteY91" fmla="*/ 5872012 h 6263354"/>
              <a:gd name="connsiteX92" fmla="*/ 1114941 w 6950807"/>
              <a:gd name="connsiteY92" fmla="*/ 5885161 h 6263354"/>
              <a:gd name="connsiteX93" fmla="*/ 1065349 w 6950807"/>
              <a:gd name="connsiteY93" fmla="*/ 5862431 h 6263354"/>
              <a:gd name="connsiteX94" fmla="*/ 1014267 w 6950807"/>
              <a:gd name="connsiteY94" fmla="*/ 5866091 h 6263354"/>
              <a:gd name="connsiteX95" fmla="*/ 983606 w 6950807"/>
              <a:gd name="connsiteY95" fmla="*/ 5867891 h 6263354"/>
              <a:gd name="connsiteX96" fmla="*/ 907443 w 6950807"/>
              <a:gd name="connsiteY96" fmla="*/ 5924222 h 6263354"/>
              <a:gd name="connsiteX97" fmla="*/ 808988 w 6950807"/>
              <a:gd name="connsiteY97" fmla="*/ 6030723 h 6263354"/>
              <a:gd name="connsiteX98" fmla="*/ 771869 w 6950807"/>
              <a:gd name="connsiteY98" fmla="*/ 6049136 h 6263354"/>
              <a:gd name="connsiteX99" fmla="*/ 762837 w 6950807"/>
              <a:gd name="connsiteY99" fmla="*/ 6041841 h 6263354"/>
              <a:gd name="connsiteX100" fmla="*/ 725766 w 6950807"/>
              <a:gd name="connsiteY100" fmla="*/ 6106158 h 6263354"/>
              <a:gd name="connsiteX101" fmla="*/ 642403 w 6950807"/>
              <a:gd name="connsiteY101" fmla="*/ 6121330 h 6263354"/>
              <a:gd name="connsiteX102" fmla="*/ 574806 w 6950807"/>
              <a:gd name="connsiteY102" fmla="*/ 6120127 h 6263354"/>
              <a:gd name="connsiteX103" fmla="*/ 538930 w 6950807"/>
              <a:gd name="connsiteY103" fmla="*/ 6124917 h 6263354"/>
              <a:gd name="connsiteX104" fmla="*/ 510574 w 6950807"/>
              <a:gd name="connsiteY104" fmla="*/ 6122341 h 6263354"/>
              <a:gd name="connsiteX105" fmla="*/ 450510 w 6950807"/>
              <a:gd name="connsiteY105" fmla="*/ 6148398 h 6263354"/>
              <a:gd name="connsiteX106" fmla="*/ 356013 w 6950807"/>
              <a:gd name="connsiteY106" fmla="*/ 6205222 h 6263354"/>
              <a:gd name="connsiteX107" fmla="*/ 236857 w 6950807"/>
              <a:gd name="connsiteY107" fmla="*/ 6239286 h 6263354"/>
              <a:gd name="connsiteX108" fmla="*/ 185407 w 6950807"/>
              <a:gd name="connsiteY108" fmla="*/ 6245463 h 6263354"/>
              <a:gd name="connsiteX109" fmla="*/ 0 w 6950807"/>
              <a:gd name="connsiteY109" fmla="*/ 6228236 h 6263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</a:cxnLst>
            <a:rect l="l" t="t" r="r" b="b"/>
            <a:pathLst>
              <a:path w="6950807" h="6263354">
                <a:moveTo>
                  <a:pt x="0" y="0"/>
                </a:moveTo>
                <a:lnTo>
                  <a:pt x="6940404" y="0"/>
                </a:lnTo>
                <a:lnTo>
                  <a:pt x="6950807" y="57269"/>
                </a:lnTo>
                <a:lnTo>
                  <a:pt x="6935789" y="111727"/>
                </a:lnTo>
                <a:lnTo>
                  <a:pt x="6926163" y="122319"/>
                </a:lnTo>
                <a:lnTo>
                  <a:pt x="6879726" y="153502"/>
                </a:lnTo>
                <a:cubicBezTo>
                  <a:pt x="6916212" y="185737"/>
                  <a:pt x="6838837" y="179343"/>
                  <a:pt x="6878416" y="197479"/>
                </a:cubicBezTo>
                <a:cubicBezTo>
                  <a:pt x="6869118" y="214628"/>
                  <a:pt x="6852557" y="226581"/>
                  <a:pt x="6844672" y="235660"/>
                </a:cubicBezTo>
                <a:lnTo>
                  <a:pt x="6843548" y="243659"/>
                </a:lnTo>
                <a:lnTo>
                  <a:pt x="6832960" y="274879"/>
                </a:lnTo>
                <a:lnTo>
                  <a:pt x="6817103" y="310247"/>
                </a:lnTo>
                <a:cubicBezTo>
                  <a:pt x="6805621" y="325743"/>
                  <a:pt x="6767159" y="347668"/>
                  <a:pt x="6754862" y="362877"/>
                </a:cubicBezTo>
                <a:cubicBezTo>
                  <a:pt x="6742330" y="398815"/>
                  <a:pt x="6749000" y="389979"/>
                  <a:pt x="6729472" y="442939"/>
                </a:cubicBezTo>
                <a:cubicBezTo>
                  <a:pt x="6698994" y="494707"/>
                  <a:pt x="6694052" y="559653"/>
                  <a:pt x="6667299" y="619761"/>
                </a:cubicBezTo>
                <a:lnTo>
                  <a:pt x="6655038" y="691556"/>
                </a:lnTo>
                <a:lnTo>
                  <a:pt x="6648865" y="787174"/>
                </a:lnTo>
                <a:cubicBezTo>
                  <a:pt x="6635949" y="858107"/>
                  <a:pt x="6589857" y="879276"/>
                  <a:pt x="6560353" y="925327"/>
                </a:cubicBezTo>
                <a:lnTo>
                  <a:pt x="6435425" y="1171290"/>
                </a:lnTo>
                <a:lnTo>
                  <a:pt x="6364558" y="1261205"/>
                </a:lnTo>
                <a:lnTo>
                  <a:pt x="6311247" y="1322003"/>
                </a:lnTo>
                <a:cubicBezTo>
                  <a:pt x="6312259" y="1331636"/>
                  <a:pt x="6287426" y="1362963"/>
                  <a:pt x="6283544" y="1371053"/>
                </a:cubicBezTo>
                <a:cubicBezTo>
                  <a:pt x="6278885" y="1392046"/>
                  <a:pt x="6265370" y="1430765"/>
                  <a:pt x="6254261" y="1443811"/>
                </a:cubicBezTo>
                <a:cubicBezTo>
                  <a:pt x="6243675" y="1471273"/>
                  <a:pt x="6226285" y="1520224"/>
                  <a:pt x="6220029" y="1535820"/>
                </a:cubicBezTo>
                <a:lnTo>
                  <a:pt x="6212575" y="1599591"/>
                </a:lnTo>
                <a:lnTo>
                  <a:pt x="6209141" y="1628086"/>
                </a:lnTo>
                <a:lnTo>
                  <a:pt x="6208823" y="1628513"/>
                </a:lnTo>
                <a:cubicBezTo>
                  <a:pt x="6201578" y="1638330"/>
                  <a:pt x="6195013" y="1647437"/>
                  <a:pt x="6190100" y="1654874"/>
                </a:cubicBezTo>
                <a:cubicBezTo>
                  <a:pt x="6194363" y="1701134"/>
                  <a:pt x="6162576" y="1686294"/>
                  <a:pt x="6148233" y="1725417"/>
                </a:cubicBezTo>
                <a:cubicBezTo>
                  <a:pt x="6146043" y="1748964"/>
                  <a:pt x="6140392" y="1761381"/>
                  <a:pt x="6123002" y="1767427"/>
                </a:cubicBezTo>
                <a:cubicBezTo>
                  <a:pt x="6114841" y="1878058"/>
                  <a:pt x="6097878" y="1811703"/>
                  <a:pt x="6070380" y="1892939"/>
                </a:cubicBezTo>
                <a:cubicBezTo>
                  <a:pt x="6049318" y="1965893"/>
                  <a:pt x="6018384" y="2040658"/>
                  <a:pt x="6018708" y="2134444"/>
                </a:cubicBezTo>
                <a:cubicBezTo>
                  <a:pt x="6022239" y="2155556"/>
                  <a:pt x="6010438" y="2184412"/>
                  <a:pt x="5992354" y="2198892"/>
                </a:cubicBezTo>
                <a:cubicBezTo>
                  <a:pt x="5989241" y="2201384"/>
                  <a:pt x="5986057" y="2203347"/>
                  <a:pt x="5982901" y="2204718"/>
                </a:cubicBezTo>
                <a:cubicBezTo>
                  <a:pt x="5981029" y="2209541"/>
                  <a:pt x="5978726" y="2215866"/>
                  <a:pt x="5976085" y="2223345"/>
                </a:cubicBezTo>
                <a:lnTo>
                  <a:pt x="5968612" y="2244929"/>
                </a:lnTo>
                <a:lnTo>
                  <a:pt x="5948134" y="2265228"/>
                </a:lnTo>
                <a:lnTo>
                  <a:pt x="5946387" y="2273755"/>
                </a:lnTo>
                <a:cubicBezTo>
                  <a:pt x="5944649" y="2279331"/>
                  <a:pt x="5942802" y="2282657"/>
                  <a:pt x="5940768" y="2284532"/>
                </a:cubicBezTo>
                <a:lnTo>
                  <a:pt x="5940171" y="2284543"/>
                </a:lnTo>
                <a:lnTo>
                  <a:pt x="5919217" y="2328308"/>
                </a:lnTo>
                <a:cubicBezTo>
                  <a:pt x="5912897" y="2346767"/>
                  <a:pt x="5899449" y="2356984"/>
                  <a:pt x="5895354" y="2375061"/>
                </a:cubicBezTo>
                <a:cubicBezTo>
                  <a:pt x="5862809" y="2374144"/>
                  <a:pt x="5862040" y="2388484"/>
                  <a:pt x="5846917" y="2403673"/>
                </a:cubicBezTo>
                <a:lnTo>
                  <a:pt x="5828950" y="2467946"/>
                </a:lnTo>
                <a:lnTo>
                  <a:pt x="5778751" y="2558153"/>
                </a:lnTo>
                <a:cubicBezTo>
                  <a:pt x="5760079" y="2589441"/>
                  <a:pt x="5779236" y="2571701"/>
                  <a:pt x="5766677" y="2618352"/>
                </a:cubicBezTo>
                <a:cubicBezTo>
                  <a:pt x="5767618" y="2626937"/>
                  <a:pt x="5707125" y="2804857"/>
                  <a:pt x="5711691" y="2813181"/>
                </a:cubicBezTo>
                <a:cubicBezTo>
                  <a:pt x="5661053" y="2925285"/>
                  <a:pt x="5665779" y="2930841"/>
                  <a:pt x="5632865" y="3016049"/>
                </a:cubicBezTo>
                <a:cubicBezTo>
                  <a:pt x="5585911" y="3106332"/>
                  <a:pt x="5622362" y="3008442"/>
                  <a:pt x="5593801" y="3111205"/>
                </a:cubicBezTo>
                <a:cubicBezTo>
                  <a:pt x="5557486" y="3266636"/>
                  <a:pt x="5540320" y="3199468"/>
                  <a:pt x="5502533" y="3259056"/>
                </a:cubicBezTo>
                <a:cubicBezTo>
                  <a:pt x="5471662" y="3294848"/>
                  <a:pt x="5398363" y="3402035"/>
                  <a:pt x="5393573" y="3436601"/>
                </a:cubicBezTo>
                <a:cubicBezTo>
                  <a:pt x="5411790" y="3460787"/>
                  <a:pt x="5363370" y="3505709"/>
                  <a:pt x="5370905" y="3536371"/>
                </a:cubicBezTo>
                <a:cubicBezTo>
                  <a:pt x="5363197" y="3543201"/>
                  <a:pt x="5325158" y="3577878"/>
                  <a:pt x="5315748" y="3583316"/>
                </a:cubicBezTo>
                <a:lnTo>
                  <a:pt x="5310843" y="3586184"/>
                </a:lnTo>
                <a:lnTo>
                  <a:pt x="5285951" y="3601045"/>
                </a:lnTo>
                <a:lnTo>
                  <a:pt x="5261707" y="3621267"/>
                </a:lnTo>
                <a:cubicBezTo>
                  <a:pt x="5254311" y="3629779"/>
                  <a:pt x="5248323" y="3640033"/>
                  <a:pt x="5244645" y="3653006"/>
                </a:cubicBezTo>
                <a:cubicBezTo>
                  <a:pt x="5251494" y="3706080"/>
                  <a:pt x="5185420" y="3693844"/>
                  <a:pt x="5196556" y="3760667"/>
                </a:cubicBezTo>
                <a:cubicBezTo>
                  <a:pt x="5196355" y="3783674"/>
                  <a:pt x="5161174" y="3845291"/>
                  <a:pt x="5140091" y="3851089"/>
                </a:cubicBezTo>
                <a:cubicBezTo>
                  <a:pt x="5131190" y="3862729"/>
                  <a:pt x="5118192" y="3929673"/>
                  <a:pt x="5098366" y="3929294"/>
                </a:cubicBezTo>
                <a:cubicBezTo>
                  <a:pt x="5073388" y="3931514"/>
                  <a:pt x="5086786" y="3988425"/>
                  <a:pt x="5064858" y="3972981"/>
                </a:cubicBezTo>
                <a:lnTo>
                  <a:pt x="5061745" y="3993492"/>
                </a:lnTo>
                <a:lnTo>
                  <a:pt x="5046631" y="3999129"/>
                </a:lnTo>
                <a:cubicBezTo>
                  <a:pt x="5030855" y="4004669"/>
                  <a:pt x="5019475" y="4009692"/>
                  <a:pt x="5018715" y="4022829"/>
                </a:cubicBezTo>
                <a:cubicBezTo>
                  <a:pt x="4996965" y="4035215"/>
                  <a:pt x="4937934" y="4063166"/>
                  <a:pt x="4916132" y="4073446"/>
                </a:cubicBezTo>
                <a:cubicBezTo>
                  <a:pt x="4902556" y="4067386"/>
                  <a:pt x="4897329" y="4079077"/>
                  <a:pt x="4887899" y="4084508"/>
                </a:cubicBezTo>
                <a:cubicBezTo>
                  <a:pt x="4871715" y="4082346"/>
                  <a:pt x="4835784" y="4117000"/>
                  <a:pt x="4829160" y="4132817"/>
                </a:cubicBezTo>
                <a:cubicBezTo>
                  <a:pt x="4818005" y="4182187"/>
                  <a:pt x="4747512" y="4182697"/>
                  <a:pt x="4737273" y="4221326"/>
                </a:cubicBezTo>
                <a:cubicBezTo>
                  <a:pt x="4731077" y="4229203"/>
                  <a:pt x="4724052" y="4234528"/>
                  <a:pt x="4716550" y="4238238"/>
                </a:cubicBezTo>
                <a:lnTo>
                  <a:pt x="4694116" y="4245104"/>
                </a:lnTo>
                <a:lnTo>
                  <a:pt x="4684883" y="4240009"/>
                </a:lnTo>
                <a:lnTo>
                  <a:pt x="4672744" y="4248081"/>
                </a:lnTo>
                <a:lnTo>
                  <a:pt x="4668551" y="4248624"/>
                </a:lnTo>
                <a:cubicBezTo>
                  <a:pt x="4660522" y="4249625"/>
                  <a:pt x="4652707" y="4250888"/>
                  <a:pt x="4645463" y="4253346"/>
                </a:cubicBezTo>
                <a:cubicBezTo>
                  <a:pt x="4670644" y="4288836"/>
                  <a:pt x="4587995" y="4280114"/>
                  <a:pt x="4620155" y="4303247"/>
                </a:cubicBezTo>
                <a:cubicBezTo>
                  <a:pt x="4584730" y="4322934"/>
                  <a:pt x="4624634" y="4339786"/>
                  <a:pt x="4569293" y="4331884"/>
                </a:cubicBezTo>
                <a:cubicBezTo>
                  <a:pt x="4526413" y="4361955"/>
                  <a:pt x="4421838" y="4426145"/>
                  <a:pt x="4362878" y="4483674"/>
                </a:cubicBezTo>
                <a:cubicBezTo>
                  <a:pt x="4330889" y="4514627"/>
                  <a:pt x="4262274" y="4627883"/>
                  <a:pt x="4215533" y="4677057"/>
                </a:cubicBezTo>
                <a:cubicBezTo>
                  <a:pt x="4166258" y="4711482"/>
                  <a:pt x="4144325" y="4767937"/>
                  <a:pt x="4082433" y="4778716"/>
                </a:cubicBezTo>
                <a:cubicBezTo>
                  <a:pt x="4037215" y="4813916"/>
                  <a:pt x="4080401" y="4848321"/>
                  <a:pt x="3944222" y="4888264"/>
                </a:cubicBezTo>
                <a:cubicBezTo>
                  <a:pt x="3684918" y="4942348"/>
                  <a:pt x="3434483" y="4989230"/>
                  <a:pt x="3265354" y="5018367"/>
                </a:cubicBezTo>
                <a:cubicBezTo>
                  <a:pt x="3096225" y="5047503"/>
                  <a:pt x="3019654" y="5060895"/>
                  <a:pt x="2929449" y="5063084"/>
                </a:cubicBezTo>
                <a:cubicBezTo>
                  <a:pt x="2839243" y="5065272"/>
                  <a:pt x="2844050" y="5079411"/>
                  <a:pt x="2809178" y="5074031"/>
                </a:cubicBezTo>
                <a:lnTo>
                  <a:pt x="2537607" y="5248799"/>
                </a:lnTo>
                <a:cubicBezTo>
                  <a:pt x="2410199" y="5268996"/>
                  <a:pt x="2159469" y="5361090"/>
                  <a:pt x="2035212" y="5444792"/>
                </a:cubicBezTo>
                <a:cubicBezTo>
                  <a:pt x="1910957" y="5528494"/>
                  <a:pt x="1889099" y="5643213"/>
                  <a:pt x="1792070" y="5751012"/>
                </a:cubicBezTo>
                <a:lnTo>
                  <a:pt x="1484566" y="5795703"/>
                </a:lnTo>
                <a:cubicBezTo>
                  <a:pt x="1454923" y="5790900"/>
                  <a:pt x="1427565" y="5778005"/>
                  <a:pt x="1406155" y="5805381"/>
                </a:cubicBezTo>
                <a:cubicBezTo>
                  <a:pt x="1367700" y="5812651"/>
                  <a:pt x="1329241" y="5802607"/>
                  <a:pt x="1300798" y="5821755"/>
                </a:cubicBezTo>
                <a:cubicBezTo>
                  <a:pt x="1283458" y="5811210"/>
                  <a:pt x="1269389" y="5808489"/>
                  <a:pt x="1263745" y="5831133"/>
                </a:cubicBezTo>
                <a:cubicBezTo>
                  <a:pt x="1226042" y="5832175"/>
                  <a:pt x="1208377" y="5805418"/>
                  <a:pt x="1192887" y="5832643"/>
                </a:cubicBezTo>
                <a:cubicBezTo>
                  <a:pt x="1146712" y="5776695"/>
                  <a:pt x="1169930" y="5827215"/>
                  <a:pt x="1147244" y="5836022"/>
                </a:cubicBezTo>
                <a:cubicBezTo>
                  <a:pt x="1130414" y="5847391"/>
                  <a:pt x="1171508" y="5868669"/>
                  <a:pt x="1153132" y="5872012"/>
                </a:cubicBezTo>
                <a:cubicBezTo>
                  <a:pt x="1128898" y="5857667"/>
                  <a:pt x="1140784" y="5902732"/>
                  <a:pt x="1114941" y="5885161"/>
                </a:cubicBezTo>
                <a:cubicBezTo>
                  <a:pt x="1111955" y="5851159"/>
                  <a:pt x="1074015" y="5892089"/>
                  <a:pt x="1065349" y="5862431"/>
                </a:cubicBezTo>
                <a:cubicBezTo>
                  <a:pt x="1057315" y="5905008"/>
                  <a:pt x="1035470" y="5852818"/>
                  <a:pt x="1014267" y="5866091"/>
                </a:cubicBezTo>
                <a:cubicBezTo>
                  <a:pt x="1006678" y="5882238"/>
                  <a:pt x="999065" y="5885057"/>
                  <a:pt x="983606" y="5867891"/>
                </a:cubicBezTo>
                <a:cubicBezTo>
                  <a:pt x="949657" y="5946457"/>
                  <a:pt x="949637" y="5893769"/>
                  <a:pt x="907443" y="5924222"/>
                </a:cubicBezTo>
                <a:cubicBezTo>
                  <a:pt x="872468" y="5956169"/>
                  <a:pt x="831950" y="5954949"/>
                  <a:pt x="808988" y="6030723"/>
                </a:cubicBezTo>
                <a:cubicBezTo>
                  <a:pt x="806594" y="6052160"/>
                  <a:pt x="789972" y="6060404"/>
                  <a:pt x="771869" y="6049136"/>
                </a:cubicBezTo>
                <a:cubicBezTo>
                  <a:pt x="768753" y="6047195"/>
                  <a:pt x="765711" y="6044739"/>
                  <a:pt x="762837" y="6041841"/>
                </a:cubicBezTo>
                <a:cubicBezTo>
                  <a:pt x="751252" y="6095388"/>
                  <a:pt x="727945" y="6069978"/>
                  <a:pt x="725766" y="6106158"/>
                </a:cubicBezTo>
                <a:cubicBezTo>
                  <a:pt x="688209" y="6122672"/>
                  <a:pt x="645012" y="6089580"/>
                  <a:pt x="642403" y="6121330"/>
                </a:cubicBezTo>
                <a:cubicBezTo>
                  <a:pt x="620588" y="6120482"/>
                  <a:pt x="581312" y="6085641"/>
                  <a:pt x="574806" y="6120127"/>
                </a:cubicBezTo>
                <a:cubicBezTo>
                  <a:pt x="564871" y="6092697"/>
                  <a:pt x="556339" y="6142408"/>
                  <a:pt x="538930" y="6124917"/>
                </a:cubicBezTo>
                <a:cubicBezTo>
                  <a:pt x="525774" y="6109542"/>
                  <a:pt x="520118" y="6121045"/>
                  <a:pt x="510574" y="6122341"/>
                </a:cubicBezTo>
                <a:cubicBezTo>
                  <a:pt x="494678" y="6110300"/>
                  <a:pt x="457722" y="6132578"/>
                  <a:pt x="450510" y="6148398"/>
                </a:cubicBezTo>
                <a:cubicBezTo>
                  <a:pt x="437411" y="6203264"/>
                  <a:pt x="367751" y="6163165"/>
                  <a:pt x="356013" y="6205222"/>
                </a:cubicBezTo>
                <a:cubicBezTo>
                  <a:pt x="320401" y="6220372"/>
                  <a:pt x="265291" y="6232581"/>
                  <a:pt x="236857" y="6239286"/>
                </a:cubicBezTo>
                <a:cubicBezTo>
                  <a:pt x="201034" y="6243266"/>
                  <a:pt x="239743" y="6287256"/>
                  <a:pt x="185407" y="6245463"/>
                </a:cubicBezTo>
                <a:lnTo>
                  <a:pt x="0" y="6228236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95996F2-61E6-4151-2C94-C0FF2C53A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734" y="753035"/>
            <a:ext cx="5281684" cy="15760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2400" dirty="0"/>
              <a:t>Inspiration für </a:t>
            </a:r>
            <a:r>
              <a:rPr lang="en-US" sz="2400"/>
              <a:t>fragen</a:t>
            </a:r>
            <a:r>
              <a:rPr lang="en-US" sz="2400" dirty="0"/>
              <a:t> die du </a:t>
            </a:r>
            <a:r>
              <a:rPr lang="en-US" sz="2400"/>
              <a:t>beim</a:t>
            </a:r>
            <a:r>
              <a:rPr lang="en-US" sz="2400" dirty="0"/>
              <a:t> </a:t>
            </a:r>
            <a:r>
              <a:rPr lang="en-US" sz="2400"/>
              <a:t>gespräch</a:t>
            </a:r>
            <a:r>
              <a:rPr lang="en-US" sz="2400" dirty="0"/>
              <a:t> </a:t>
            </a:r>
            <a:r>
              <a:rPr lang="en-US" sz="2400"/>
              <a:t>stellen</a:t>
            </a:r>
            <a:r>
              <a:rPr lang="en-US" sz="2400" dirty="0"/>
              <a:t> </a:t>
            </a:r>
            <a:r>
              <a:rPr lang="en-US" sz="2400"/>
              <a:t>kannst</a:t>
            </a:r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CF93DC6C-1BFD-4414-BF23-471C8831C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490" y="3017047"/>
            <a:ext cx="3945709" cy="2995282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81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7893FAA-F5D6-228F-7748-C1128DA255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86415" y="840657"/>
            <a:ext cx="4601882" cy="542962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Wie </a:t>
            </a:r>
            <a:r>
              <a:rPr lang="en-US" dirty="0" err="1"/>
              <a:t>sieht</a:t>
            </a:r>
            <a:r>
              <a:rPr lang="en-US" dirty="0"/>
              <a:t> </a:t>
            </a:r>
            <a:r>
              <a:rPr lang="en-US" dirty="0" err="1"/>
              <a:t>ein</a:t>
            </a:r>
            <a:r>
              <a:rPr lang="en-US" dirty="0"/>
              <a:t> </a:t>
            </a:r>
            <a:r>
              <a:rPr lang="en-US" dirty="0" err="1"/>
              <a:t>typischer</a:t>
            </a:r>
            <a:r>
              <a:rPr lang="en-US" dirty="0"/>
              <a:t> </a:t>
            </a:r>
            <a:r>
              <a:rPr lang="en-US" dirty="0" err="1"/>
              <a:t>Arbeitstag</a:t>
            </a:r>
            <a:r>
              <a:rPr lang="en-US" dirty="0"/>
              <a:t> in </a:t>
            </a:r>
            <a:r>
              <a:rPr lang="en-US" dirty="0" err="1"/>
              <a:t>dieser</a:t>
            </a:r>
            <a:r>
              <a:rPr lang="en-US" dirty="0"/>
              <a:t> Position </a:t>
            </a:r>
            <a:r>
              <a:rPr lang="en-US" dirty="0" err="1"/>
              <a:t>aus</a:t>
            </a:r>
            <a:r>
              <a:rPr lang="en-US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Welche</a:t>
            </a:r>
            <a:r>
              <a:rPr lang="en-US" dirty="0"/>
              <a:t> </a:t>
            </a:r>
            <a:r>
              <a:rPr lang="en-US" dirty="0" err="1"/>
              <a:t>Stärken</a:t>
            </a:r>
            <a:r>
              <a:rPr lang="en-US" dirty="0"/>
              <a:t> hat das </a:t>
            </a:r>
            <a:r>
              <a:rPr lang="en-US" dirty="0" err="1"/>
              <a:t>Unternehmen</a:t>
            </a:r>
            <a:r>
              <a:rPr lang="en-US" dirty="0"/>
              <a:t>/die </a:t>
            </a:r>
            <a:r>
              <a:rPr lang="en-US" dirty="0" err="1"/>
              <a:t>Abteilung</a:t>
            </a:r>
            <a:r>
              <a:rPr lang="en-US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Wie </a:t>
            </a:r>
            <a:r>
              <a:rPr lang="en-US" dirty="0" err="1"/>
              <a:t>läuft</a:t>
            </a:r>
            <a:r>
              <a:rPr lang="en-US" dirty="0"/>
              <a:t> die </a:t>
            </a:r>
            <a:r>
              <a:rPr lang="en-US" dirty="0" err="1"/>
              <a:t>Einarbeitung</a:t>
            </a:r>
            <a:r>
              <a:rPr lang="en-US" dirty="0"/>
              <a:t> ab?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Wie </a:t>
            </a:r>
            <a:r>
              <a:rPr lang="en-US" dirty="0" err="1"/>
              <a:t>groß</a:t>
            </a:r>
            <a:r>
              <a:rPr lang="en-US" dirty="0"/>
              <a:t> </a:t>
            </a:r>
            <a:r>
              <a:rPr lang="en-US" dirty="0" err="1"/>
              <a:t>ist</a:t>
            </a:r>
            <a:r>
              <a:rPr lang="en-US" dirty="0"/>
              <a:t> das Team, in dem ich </a:t>
            </a:r>
            <a:r>
              <a:rPr lang="en-US" dirty="0" err="1"/>
              <a:t>arbeiten</a:t>
            </a:r>
            <a:r>
              <a:rPr lang="en-US" dirty="0"/>
              <a:t> </a:t>
            </a:r>
            <a:r>
              <a:rPr lang="en-US" dirty="0" err="1"/>
              <a:t>werde</a:t>
            </a:r>
            <a:r>
              <a:rPr lang="en-US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Werden</a:t>
            </a:r>
            <a:r>
              <a:rPr lang="en-US" dirty="0"/>
              <a:t> </a:t>
            </a:r>
            <a:r>
              <a:rPr lang="en-US" dirty="0" err="1"/>
              <a:t>Weiterbildungen</a:t>
            </a:r>
            <a:r>
              <a:rPr lang="en-US" dirty="0"/>
              <a:t> </a:t>
            </a:r>
            <a:r>
              <a:rPr lang="en-US" dirty="0" err="1"/>
              <a:t>gefördert</a:t>
            </a:r>
            <a:r>
              <a:rPr lang="en-US" dirty="0"/>
              <a:t> und </a:t>
            </a:r>
            <a:r>
              <a:rPr lang="en-US" dirty="0" err="1"/>
              <a:t>wenn</a:t>
            </a:r>
            <a:r>
              <a:rPr lang="en-US" dirty="0"/>
              <a:t> ja, </a:t>
            </a:r>
            <a:r>
              <a:rPr lang="en-US" dirty="0" err="1"/>
              <a:t>welche</a:t>
            </a:r>
            <a:r>
              <a:rPr lang="en-US" dirty="0"/>
              <a:t> </a:t>
            </a:r>
            <a:r>
              <a:rPr lang="en-US" dirty="0" err="1"/>
              <a:t>Angebote</a:t>
            </a:r>
            <a:r>
              <a:rPr lang="en-US" dirty="0"/>
              <a:t> </a:t>
            </a:r>
            <a:r>
              <a:rPr lang="en-US" dirty="0" err="1"/>
              <a:t>gibt</a:t>
            </a:r>
            <a:r>
              <a:rPr lang="en-US" dirty="0"/>
              <a:t> 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Welche</a:t>
            </a:r>
            <a:r>
              <a:rPr lang="en-US" dirty="0"/>
              <a:t> </a:t>
            </a:r>
            <a:r>
              <a:rPr lang="en-US" dirty="0" err="1"/>
              <a:t>Erwartungen</a:t>
            </a:r>
            <a:r>
              <a:rPr lang="en-US" dirty="0"/>
              <a:t> </a:t>
            </a:r>
            <a:r>
              <a:rPr lang="en-US" dirty="0" err="1"/>
              <a:t>werden</a:t>
            </a:r>
            <a:r>
              <a:rPr lang="en-US" dirty="0"/>
              <a:t> an die Person </a:t>
            </a:r>
            <a:r>
              <a:rPr lang="en-US" dirty="0" err="1"/>
              <a:t>gestellt</a:t>
            </a:r>
            <a:r>
              <a:rPr lang="en-US" dirty="0"/>
              <a:t>, die </a:t>
            </a:r>
            <a:r>
              <a:rPr lang="en-US" dirty="0" err="1"/>
              <a:t>die</a:t>
            </a:r>
            <a:r>
              <a:rPr lang="en-US" dirty="0"/>
              <a:t> Stelle </a:t>
            </a:r>
            <a:r>
              <a:rPr lang="en-US" dirty="0" err="1"/>
              <a:t>besetzen</a:t>
            </a:r>
            <a:r>
              <a:rPr lang="en-US" dirty="0"/>
              <a:t> </a:t>
            </a:r>
            <a:r>
              <a:rPr lang="en-US" dirty="0" err="1"/>
              <a:t>wird</a:t>
            </a:r>
            <a:r>
              <a:rPr lang="en-US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Wie </a:t>
            </a:r>
            <a:r>
              <a:rPr lang="en-US" dirty="0" err="1"/>
              <a:t>sind</a:t>
            </a:r>
            <a:r>
              <a:rPr lang="en-US" dirty="0"/>
              <a:t> die </a:t>
            </a:r>
            <a:r>
              <a:rPr lang="en-US" dirty="0" err="1"/>
              <a:t>üblichen</a:t>
            </a:r>
            <a:r>
              <a:rPr lang="en-US" dirty="0"/>
              <a:t> </a:t>
            </a:r>
            <a:r>
              <a:rPr lang="en-US" dirty="0" err="1"/>
              <a:t>Arbeitszeiten</a:t>
            </a:r>
            <a:r>
              <a:rPr lang="en-US" dirty="0"/>
              <a:t> des Teams / der </a:t>
            </a:r>
            <a:r>
              <a:rPr lang="en-US" dirty="0" err="1"/>
              <a:t>Abteilung</a:t>
            </a:r>
            <a:r>
              <a:rPr lang="en-US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Wie </a:t>
            </a:r>
            <a:r>
              <a:rPr lang="en-US" dirty="0" err="1"/>
              <a:t>würden</a:t>
            </a:r>
            <a:r>
              <a:rPr lang="en-US" dirty="0"/>
              <a:t> Sie </a:t>
            </a:r>
            <a:r>
              <a:rPr lang="en-US" dirty="0" err="1"/>
              <a:t>Ihre</a:t>
            </a:r>
            <a:r>
              <a:rPr lang="en-US" dirty="0"/>
              <a:t> </a:t>
            </a:r>
            <a:r>
              <a:rPr lang="en-US" dirty="0" err="1"/>
              <a:t>Unternehmenskultur</a:t>
            </a:r>
            <a:r>
              <a:rPr lang="en-US" dirty="0"/>
              <a:t> </a:t>
            </a:r>
            <a:r>
              <a:rPr lang="en-US" dirty="0" err="1"/>
              <a:t>beschreiben</a:t>
            </a:r>
            <a:r>
              <a:rPr lang="en-US" dirty="0"/>
              <a:t>?</a:t>
            </a:r>
          </a:p>
        </p:txBody>
      </p:sp>
      <p:pic>
        <p:nvPicPr>
          <p:cNvPr id="9" name="Bildplatzhalter 8">
            <a:extLst>
              <a:ext uri="{FF2B5EF4-FFF2-40B4-BE49-F238E27FC236}">
                <a16:creationId xmlns:a16="http://schemas.microsoft.com/office/drawing/2014/main" id="{056CA56B-3C19-B410-0FDD-83135224401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5"/>
          <a:srcRect l="22585" r="22587" b="2"/>
          <a:stretch/>
        </p:blipFill>
        <p:spPr>
          <a:xfrm rot="21600000">
            <a:off x="2260101" y="3226279"/>
            <a:ext cx="1719024" cy="2570897"/>
          </a:xfrm>
          <a:prstGeom prst="rect">
            <a:avLst/>
          </a:prstGeom>
        </p:spPr>
      </p:pic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02794D0-E892-532C-8FFD-AF418D2CC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9D4AEF59-F28E-467C-9EA3-92D1CFAD475A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embo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64" name="Rectangle 6">
            <a:extLst>
              <a:ext uri="{FF2B5EF4-FFF2-40B4-BE49-F238E27FC236}">
                <a16:creationId xmlns:a16="http://schemas.microsoft.com/office/drawing/2014/main" id="{8883AD5B-BA1D-4FA6-8AD8-955000251D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1126" y="5841296"/>
            <a:ext cx="1367625" cy="42898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lnTo>
                  <a:pt x="2164992" y="12386"/>
                </a:lnTo>
                <a:cubicBezTo>
                  <a:pt x="2164717" y="43049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50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3836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>
            <a:extLst>
              <a:ext uri="{FF2B5EF4-FFF2-40B4-BE49-F238E27FC236}">
                <a16:creationId xmlns:a16="http://schemas.microsoft.com/office/drawing/2014/main" id="{DEB2E8C4-C3E7-4048-A43D-9859510CF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2" name="Ink 31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32" name="Ink 31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88470751-4046-4A07-86D0-382F36ED54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95996F2-61E6-4151-2C94-C0FF2C53A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/>
              <a:t>Wie wirst du während des Vorstellungsgesprächs beurteilt?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02794D0-E892-532C-8FFD-AF418D2CC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9D4AEF59-F28E-467C-9EA3-92D1CFAD475A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embo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798DAB7D-3A31-4ABA-87BC-3DC434358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248399"/>
            <a:ext cx="12192000" cy="609602"/>
          </a:xfrm>
          <a:custGeom>
            <a:avLst/>
            <a:gdLst>
              <a:gd name="connsiteX0" fmla="*/ 5427496 w 12192000"/>
              <a:gd name="connsiteY0" fmla="*/ 48 h 843657"/>
              <a:gd name="connsiteX1" fmla="*/ 5725893 w 12192000"/>
              <a:gd name="connsiteY1" fmla="*/ 21789 h 843657"/>
              <a:gd name="connsiteX2" fmla="*/ 5843016 w 12192000"/>
              <a:gd name="connsiteY2" fmla="*/ 15229 h 843657"/>
              <a:gd name="connsiteX3" fmla="*/ 5846849 w 12192000"/>
              <a:gd name="connsiteY3" fmla="*/ 32983 h 843657"/>
              <a:gd name="connsiteX4" fmla="*/ 5899818 w 12192000"/>
              <a:gd name="connsiteY4" fmla="*/ 25502 h 843657"/>
              <a:gd name="connsiteX5" fmla="*/ 6034990 w 12192000"/>
              <a:gd name="connsiteY5" fmla="*/ 39501 h 843657"/>
              <a:gd name="connsiteX6" fmla="*/ 6231181 w 12192000"/>
              <a:gd name="connsiteY6" fmla="*/ 59432 h 843657"/>
              <a:gd name="connsiteX7" fmla="*/ 6336161 w 12192000"/>
              <a:gd name="connsiteY7" fmla="*/ 80469 h 843657"/>
              <a:gd name="connsiteX8" fmla="*/ 6424286 w 12192000"/>
              <a:gd name="connsiteY8" fmla="*/ 80202 h 843657"/>
              <a:gd name="connsiteX9" fmla="*/ 6498206 w 12192000"/>
              <a:gd name="connsiteY9" fmla="*/ 88921 h 843657"/>
              <a:gd name="connsiteX10" fmla="*/ 6524438 w 12192000"/>
              <a:gd name="connsiteY10" fmla="*/ 92235 h 843657"/>
              <a:gd name="connsiteX11" fmla="*/ 6528543 w 12192000"/>
              <a:gd name="connsiteY11" fmla="*/ 96055 h 843657"/>
              <a:gd name="connsiteX12" fmla="*/ 6550787 w 12192000"/>
              <a:gd name="connsiteY12" fmla="*/ 79748 h 843657"/>
              <a:gd name="connsiteX13" fmla="*/ 6638443 w 12192000"/>
              <a:gd name="connsiteY13" fmla="*/ 117301 h 843657"/>
              <a:gd name="connsiteX14" fmla="*/ 6639771 w 12192000"/>
              <a:gd name="connsiteY14" fmla="*/ 116273 h 843657"/>
              <a:gd name="connsiteX15" fmla="*/ 6733110 w 12192000"/>
              <a:gd name="connsiteY15" fmla="*/ 109431 h 843657"/>
              <a:gd name="connsiteX16" fmla="*/ 6823638 w 12192000"/>
              <a:gd name="connsiteY16" fmla="*/ 103653 h 843657"/>
              <a:gd name="connsiteX17" fmla="*/ 6834898 w 12192000"/>
              <a:gd name="connsiteY17" fmla="*/ 105044 h 843657"/>
              <a:gd name="connsiteX18" fmla="*/ 6835271 w 12192000"/>
              <a:gd name="connsiteY18" fmla="*/ 104811 h 843657"/>
              <a:gd name="connsiteX19" fmla="*/ 6847445 w 12192000"/>
              <a:gd name="connsiteY19" fmla="*/ 105763 h 843657"/>
              <a:gd name="connsiteX20" fmla="*/ 6855429 w 12192000"/>
              <a:gd name="connsiteY20" fmla="*/ 107584 h 843657"/>
              <a:gd name="connsiteX21" fmla="*/ 6923302 w 12192000"/>
              <a:gd name="connsiteY21" fmla="*/ 131290 h 843657"/>
              <a:gd name="connsiteX22" fmla="*/ 7046891 w 12192000"/>
              <a:gd name="connsiteY22" fmla="*/ 109264 h 843657"/>
              <a:gd name="connsiteX23" fmla="*/ 7233811 w 12192000"/>
              <a:gd name="connsiteY23" fmla="*/ 127598 h 843657"/>
              <a:gd name="connsiteX24" fmla="*/ 7371301 w 12192000"/>
              <a:gd name="connsiteY24" fmla="*/ 118421 h 843657"/>
              <a:gd name="connsiteX25" fmla="*/ 7574701 w 12192000"/>
              <a:gd name="connsiteY25" fmla="*/ 190435 h 843657"/>
              <a:gd name="connsiteX26" fmla="*/ 7580910 w 12192000"/>
              <a:gd name="connsiteY26" fmla="*/ 199699 h 843657"/>
              <a:gd name="connsiteX27" fmla="*/ 7592267 w 12192000"/>
              <a:gd name="connsiteY27" fmla="*/ 206716 h 843657"/>
              <a:gd name="connsiteX28" fmla="*/ 7594969 w 12192000"/>
              <a:gd name="connsiteY28" fmla="*/ 206552 h 843657"/>
              <a:gd name="connsiteX29" fmla="*/ 7612066 w 12192000"/>
              <a:gd name="connsiteY29" fmla="*/ 211669 h 843657"/>
              <a:gd name="connsiteX30" fmla="*/ 7613197 w 12192000"/>
              <a:gd name="connsiteY30" fmla="*/ 214836 h 843657"/>
              <a:gd name="connsiteX31" fmla="*/ 7624109 w 12192000"/>
              <a:gd name="connsiteY31" fmla="*/ 218987 h 843657"/>
              <a:gd name="connsiteX32" fmla="*/ 7643393 w 12192000"/>
              <a:gd name="connsiteY32" fmla="*/ 228895 h 843657"/>
              <a:gd name="connsiteX33" fmla="*/ 7649074 w 12192000"/>
              <a:gd name="connsiteY33" fmla="*/ 229127 h 843657"/>
              <a:gd name="connsiteX34" fmla="*/ 7681385 w 12192000"/>
              <a:gd name="connsiteY34" fmla="*/ 241546 h 843657"/>
              <a:gd name="connsiteX35" fmla="*/ 7682814 w 12192000"/>
              <a:gd name="connsiteY35" fmla="*/ 240947 h 843657"/>
              <a:gd name="connsiteX36" fmla="*/ 7696214 w 12192000"/>
              <a:gd name="connsiteY36" fmla="*/ 241085 h 843657"/>
              <a:gd name="connsiteX37" fmla="*/ 7819450 w 12192000"/>
              <a:gd name="connsiteY37" fmla="*/ 251097 h 843657"/>
              <a:gd name="connsiteX38" fmla="*/ 7826804 w 12192000"/>
              <a:gd name="connsiteY38" fmla="*/ 253271 h 843657"/>
              <a:gd name="connsiteX39" fmla="*/ 7827179 w 12192000"/>
              <a:gd name="connsiteY39" fmla="*/ 253144 h 843657"/>
              <a:gd name="connsiteX40" fmla="*/ 7835389 w 12192000"/>
              <a:gd name="connsiteY40" fmla="*/ 255095 h 843657"/>
              <a:gd name="connsiteX41" fmla="*/ 7840212 w 12192000"/>
              <a:gd name="connsiteY41" fmla="*/ 257235 h 843657"/>
              <a:gd name="connsiteX42" fmla="*/ 7854477 w 12192000"/>
              <a:gd name="connsiteY42" fmla="*/ 261452 h 843657"/>
              <a:gd name="connsiteX43" fmla="*/ 7925416 w 12192000"/>
              <a:gd name="connsiteY43" fmla="*/ 250871 h 843657"/>
              <a:gd name="connsiteX44" fmla="*/ 8027820 w 12192000"/>
              <a:gd name="connsiteY44" fmla="*/ 237431 h 843657"/>
              <a:gd name="connsiteX45" fmla="*/ 8082003 w 12192000"/>
              <a:gd name="connsiteY45" fmla="*/ 258480 h 843657"/>
              <a:gd name="connsiteX46" fmla="*/ 8258788 w 12192000"/>
              <a:gd name="connsiteY46" fmla="*/ 272192 h 843657"/>
              <a:gd name="connsiteX47" fmla="*/ 8292894 w 12192000"/>
              <a:gd name="connsiteY47" fmla="*/ 269919 h 843657"/>
              <a:gd name="connsiteX48" fmla="*/ 8297864 w 12192000"/>
              <a:gd name="connsiteY48" fmla="*/ 268332 h 843657"/>
              <a:gd name="connsiteX49" fmla="*/ 8304197 w 12192000"/>
              <a:gd name="connsiteY49" fmla="*/ 267834 h 843657"/>
              <a:gd name="connsiteX50" fmla="*/ 8320276 w 12192000"/>
              <a:gd name="connsiteY50" fmla="*/ 270133 h 843657"/>
              <a:gd name="connsiteX51" fmla="*/ 8326122 w 12192000"/>
              <a:gd name="connsiteY51" fmla="*/ 271603 h 843657"/>
              <a:gd name="connsiteX52" fmla="*/ 8335105 w 12192000"/>
              <a:gd name="connsiteY52" fmla="*/ 272466 h 843657"/>
              <a:gd name="connsiteX53" fmla="*/ 8335390 w 12192000"/>
              <a:gd name="connsiteY53" fmla="*/ 272295 h 843657"/>
              <a:gd name="connsiteX54" fmla="*/ 8383421 w 12192000"/>
              <a:gd name="connsiteY54" fmla="*/ 274638 h 843657"/>
              <a:gd name="connsiteX55" fmla="*/ 8443863 w 12192000"/>
              <a:gd name="connsiteY55" fmla="*/ 268710 h 843657"/>
              <a:gd name="connsiteX56" fmla="*/ 8467401 w 12192000"/>
              <a:gd name="connsiteY56" fmla="*/ 267736 h 843657"/>
              <a:gd name="connsiteX57" fmla="*/ 8480310 w 12192000"/>
              <a:gd name="connsiteY57" fmla="*/ 266190 h 843657"/>
              <a:gd name="connsiteX58" fmla="*/ 8481334 w 12192000"/>
              <a:gd name="connsiteY58" fmla="*/ 265430 h 843657"/>
              <a:gd name="connsiteX59" fmla="*/ 8519400 w 12192000"/>
              <a:gd name="connsiteY59" fmla="*/ 273417 h 843657"/>
              <a:gd name="connsiteX60" fmla="*/ 8673416 w 12192000"/>
              <a:gd name="connsiteY60" fmla="*/ 324197 h 843657"/>
              <a:gd name="connsiteX61" fmla="*/ 8915200 w 12192000"/>
              <a:gd name="connsiteY61" fmla="*/ 356781 h 843657"/>
              <a:gd name="connsiteX62" fmla="*/ 9059198 w 12192000"/>
              <a:gd name="connsiteY62" fmla="*/ 364924 h 843657"/>
              <a:gd name="connsiteX63" fmla="*/ 9178845 w 12192000"/>
              <a:gd name="connsiteY63" fmla="*/ 379331 h 843657"/>
              <a:gd name="connsiteX64" fmla="*/ 9291225 w 12192000"/>
              <a:gd name="connsiteY64" fmla="*/ 384156 h 843657"/>
              <a:gd name="connsiteX65" fmla="*/ 9370554 w 12192000"/>
              <a:gd name="connsiteY65" fmla="*/ 395218 h 843657"/>
              <a:gd name="connsiteX66" fmla="*/ 9413541 w 12192000"/>
              <a:gd name="connsiteY66" fmla="*/ 394032 h 843657"/>
              <a:gd name="connsiteX67" fmla="*/ 9457933 w 12192000"/>
              <a:gd name="connsiteY67" fmla="*/ 395525 h 843657"/>
              <a:gd name="connsiteX68" fmla="*/ 9592718 w 12192000"/>
              <a:gd name="connsiteY68" fmla="*/ 403735 h 843657"/>
              <a:gd name="connsiteX69" fmla="*/ 9668575 w 12192000"/>
              <a:gd name="connsiteY69" fmla="*/ 410688 h 843657"/>
              <a:gd name="connsiteX70" fmla="*/ 9715652 w 12192000"/>
              <a:gd name="connsiteY70" fmla="*/ 411123 h 843657"/>
              <a:gd name="connsiteX71" fmla="*/ 9777853 w 12192000"/>
              <a:gd name="connsiteY71" fmla="*/ 400831 h 843657"/>
              <a:gd name="connsiteX72" fmla="*/ 9851249 w 12192000"/>
              <a:gd name="connsiteY72" fmla="*/ 415333 h 843657"/>
              <a:gd name="connsiteX73" fmla="*/ 9976759 w 12192000"/>
              <a:gd name="connsiteY73" fmla="*/ 429768 h 843657"/>
              <a:gd name="connsiteX74" fmla="*/ 10190155 w 12192000"/>
              <a:gd name="connsiteY74" fmla="*/ 473343 h 843657"/>
              <a:gd name="connsiteX75" fmla="*/ 10283621 w 12192000"/>
              <a:gd name="connsiteY75" fmla="*/ 482672 h 843657"/>
              <a:gd name="connsiteX76" fmla="*/ 10363623 w 12192000"/>
              <a:gd name="connsiteY76" fmla="*/ 479281 h 843657"/>
              <a:gd name="connsiteX77" fmla="*/ 10418680 w 12192000"/>
              <a:gd name="connsiteY77" fmla="*/ 481335 h 843657"/>
              <a:gd name="connsiteX78" fmla="*/ 10476232 w 12192000"/>
              <a:gd name="connsiteY78" fmla="*/ 487929 h 843657"/>
              <a:gd name="connsiteX79" fmla="*/ 10477443 w 12192000"/>
              <a:gd name="connsiteY79" fmla="*/ 488348 h 843657"/>
              <a:gd name="connsiteX80" fmla="*/ 10478546 w 12192000"/>
              <a:gd name="connsiteY80" fmla="*/ 484593 h 843657"/>
              <a:gd name="connsiteX81" fmla="*/ 10522544 w 12192000"/>
              <a:gd name="connsiteY81" fmla="*/ 483599 h 843657"/>
              <a:gd name="connsiteX82" fmla="*/ 10525940 w 12192000"/>
              <a:gd name="connsiteY82" fmla="*/ 488575 h 843657"/>
              <a:gd name="connsiteX83" fmla="*/ 10527978 w 12192000"/>
              <a:gd name="connsiteY83" fmla="*/ 487468 h 843657"/>
              <a:gd name="connsiteX84" fmla="*/ 10551856 w 12192000"/>
              <a:gd name="connsiteY84" fmla="*/ 495400 h 843657"/>
              <a:gd name="connsiteX85" fmla="*/ 10651180 w 12192000"/>
              <a:gd name="connsiteY85" fmla="*/ 481776 h 843657"/>
              <a:gd name="connsiteX86" fmla="*/ 10692407 w 12192000"/>
              <a:gd name="connsiteY86" fmla="*/ 479535 h 843657"/>
              <a:gd name="connsiteX87" fmla="*/ 10805173 w 12192000"/>
              <a:gd name="connsiteY87" fmla="*/ 469286 h 843657"/>
              <a:gd name="connsiteX88" fmla="*/ 10918240 w 12192000"/>
              <a:gd name="connsiteY88" fmla="*/ 455873 h 843657"/>
              <a:gd name="connsiteX89" fmla="*/ 10985893 w 12192000"/>
              <a:gd name="connsiteY89" fmla="*/ 430155 h 843657"/>
              <a:gd name="connsiteX90" fmla="*/ 11078762 w 12192000"/>
              <a:gd name="connsiteY90" fmla="*/ 421051 h 843657"/>
              <a:gd name="connsiteX91" fmla="*/ 11113454 w 12192000"/>
              <a:gd name="connsiteY91" fmla="*/ 390853 h 843657"/>
              <a:gd name="connsiteX92" fmla="*/ 11262187 w 12192000"/>
              <a:gd name="connsiteY92" fmla="*/ 378634 h 843657"/>
              <a:gd name="connsiteX93" fmla="*/ 11357725 w 12192000"/>
              <a:gd name="connsiteY93" fmla="*/ 347628 h 843657"/>
              <a:gd name="connsiteX94" fmla="*/ 11514053 w 12192000"/>
              <a:gd name="connsiteY94" fmla="*/ 323566 h 843657"/>
              <a:gd name="connsiteX95" fmla="*/ 11560799 w 12192000"/>
              <a:gd name="connsiteY95" fmla="*/ 310945 h 843657"/>
              <a:gd name="connsiteX96" fmla="*/ 11555095 w 12192000"/>
              <a:gd name="connsiteY96" fmla="*/ 330247 h 843657"/>
              <a:gd name="connsiteX97" fmla="*/ 11601935 w 12192000"/>
              <a:gd name="connsiteY97" fmla="*/ 336765 h 843657"/>
              <a:gd name="connsiteX98" fmla="*/ 11689326 w 12192000"/>
              <a:gd name="connsiteY98" fmla="*/ 303103 h 843657"/>
              <a:gd name="connsiteX99" fmla="*/ 11889311 w 12192000"/>
              <a:gd name="connsiteY99" fmla="*/ 296043 h 843657"/>
              <a:gd name="connsiteX100" fmla="*/ 11894969 w 12192000"/>
              <a:gd name="connsiteY100" fmla="*/ 296953 h 843657"/>
              <a:gd name="connsiteX101" fmla="*/ 11890989 w 12192000"/>
              <a:gd name="connsiteY101" fmla="*/ 298008 h 843657"/>
              <a:gd name="connsiteX102" fmla="*/ 11895904 w 12192000"/>
              <a:gd name="connsiteY102" fmla="*/ 297102 h 843657"/>
              <a:gd name="connsiteX103" fmla="*/ 11894969 w 12192000"/>
              <a:gd name="connsiteY103" fmla="*/ 296953 h 843657"/>
              <a:gd name="connsiteX104" fmla="*/ 11896981 w 12192000"/>
              <a:gd name="connsiteY104" fmla="*/ 296418 h 843657"/>
              <a:gd name="connsiteX105" fmla="*/ 11931533 w 12192000"/>
              <a:gd name="connsiteY105" fmla="*/ 322577 h 843657"/>
              <a:gd name="connsiteX106" fmla="*/ 11970826 w 12192000"/>
              <a:gd name="connsiteY106" fmla="*/ 284547 h 843657"/>
              <a:gd name="connsiteX107" fmla="*/ 11998411 w 12192000"/>
              <a:gd name="connsiteY107" fmla="*/ 275459 h 843657"/>
              <a:gd name="connsiteX108" fmla="*/ 12070284 w 12192000"/>
              <a:gd name="connsiteY108" fmla="*/ 252823 h 843657"/>
              <a:gd name="connsiteX109" fmla="*/ 12149273 w 12192000"/>
              <a:gd name="connsiteY109" fmla="*/ 283340 h 843657"/>
              <a:gd name="connsiteX110" fmla="*/ 12192000 w 12192000"/>
              <a:gd name="connsiteY110" fmla="*/ 293933 h 843657"/>
              <a:gd name="connsiteX111" fmla="*/ 12192000 w 12192000"/>
              <a:gd name="connsiteY111" fmla="*/ 843657 h 843657"/>
              <a:gd name="connsiteX112" fmla="*/ 0 w 12192000"/>
              <a:gd name="connsiteY112" fmla="*/ 843657 h 843657"/>
              <a:gd name="connsiteX113" fmla="*/ 0 w 12192000"/>
              <a:gd name="connsiteY113" fmla="*/ 517671 h 843657"/>
              <a:gd name="connsiteX114" fmla="*/ 62970 w 12192000"/>
              <a:gd name="connsiteY114" fmla="*/ 497349 h 843657"/>
              <a:gd name="connsiteX115" fmla="*/ 163102 w 12192000"/>
              <a:gd name="connsiteY115" fmla="*/ 486965 h 843657"/>
              <a:gd name="connsiteX116" fmla="*/ 327347 w 12192000"/>
              <a:gd name="connsiteY116" fmla="*/ 474218 h 843657"/>
              <a:gd name="connsiteX117" fmla="*/ 616456 w 12192000"/>
              <a:gd name="connsiteY117" fmla="*/ 448171 h 843657"/>
              <a:gd name="connsiteX118" fmla="*/ 805377 w 12192000"/>
              <a:gd name="connsiteY118" fmla="*/ 441830 h 843657"/>
              <a:gd name="connsiteX119" fmla="*/ 937261 w 12192000"/>
              <a:gd name="connsiteY119" fmla="*/ 436268 h 843657"/>
              <a:gd name="connsiteX120" fmla="*/ 1139080 w 12192000"/>
              <a:gd name="connsiteY120" fmla="*/ 358865 h 843657"/>
              <a:gd name="connsiteX121" fmla="*/ 1319302 w 12192000"/>
              <a:gd name="connsiteY121" fmla="*/ 308917 h 843657"/>
              <a:gd name="connsiteX122" fmla="*/ 1385386 w 12192000"/>
              <a:gd name="connsiteY122" fmla="*/ 296402 h 843657"/>
              <a:gd name="connsiteX123" fmla="*/ 1404278 w 12192000"/>
              <a:gd name="connsiteY123" fmla="*/ 282186 h 843657"/>
              <a:gd name="connsiteX124" fmla="*/ 1431509 w 12192000"/>
              <a:gd name="connsiteY124" fmla="*/ 282637 h 843657"/>
              <a:gd name="connsiteX125" fmla="*/ 1479635 w 12192000"/>
              <a:gd name="connsiteY125" fmla="*/ 281452 h 843657"/>
              <a:gd name="connsiteX126" fmla="*/ 1522846 w 12192000"/>
              <a:gd name="connsiteY126" fmla="*/ 286636 h 843657"/>
              <a:gd name="connsiteX127" fmla="*/ 1744857 w 12192000"/>
              <a:gd name="connsiteY127" fmla="*/ 299498 h 843657"/>
              <a:gd name="connsiteX128" fmla="*/ 1800399 w 12192000"/>
              <a:gd name="connsiteY128" fmla="*/ 286471 h 843657"/>
              <a:gd name="connsiteX129" fmla="*/ 1829679 w 12192000"/>
              <a:gd name="connsiteY129" fmla="*/ 279899 h 843657"/>
              <a:gd name="connsiteX130" fmla="*/ 1848467 w 12192000"/>
              <a:gd name="connsiteY130" fmla="*/ 280085 h 843657"/>
              <a:gd name="connsiteX131" fmla="*/ 1919990 w 12192000"/>
              <a:gd name="connsiteY131" fmla="*/ 280551 h 843657"/>
              <a:gd name="connsiteX132" fmla="*/ 1947318 w 12192000"/>
              <a:gd name="connsiteY132" fmla="*/ 275157 h 843657"/>
              <a:gd name="connsiteX133" fmla="*/ 2052662 w 12192000"/>
              <a:gd name="connsiteY133" fmla="*/ 260377 h 843657"/>
              <a:gd name="connsiteX134" fmla="*/ 2142850 w 12192000"/>
              <a:gd name="connsiteY134" fmla="*/ 253103 h 843657"/>
              <a:gd name="connsiteX135" fmla="*/ 2207849 w 12192000"/>
              <a:gd name="connsiteY135" fmla="*/ 271590 h 843657"/>
              <a:gd name="connsiteX136" fmla="*/ 2213757 w 12192000"/>
              <a:gd name="connsiteY136" fmla="*/ 267429 h 843657"/>
              <a:gd name="connsiteX137" fmla="*/ 2258954 w 12192000"/>
              <a:gd name="connsiteY137" fmla="*/ 268589 h 843657"/>
              <a:gd name="connsiteX138" fmla="*/ 2416183 w 12192000"/>
              <a:gd name="connsiteY138" fmla="*/ 301325 h 843657"/>
              <a:gd name="connsiteX139" fmla="*/ 2504536 w 12192000"/>
              <a:gd name="connsiteY139" fmla="*/ 302799 h 843657"/>
              <a:gd name="connsiteX140" fmla="*/ 2536071 w 12192000"/>
              <a:gd name="connsiteY140" fmla="*/ 298698 h 843657"/>
              <a:gd name="connsiteX141" fmla="*/ 2588893 w 12192000"/>
              <a:gd name="connsiteY141" fmla="*/ 292112 h 843657"/>
              <a:gd name="connsiteX142" fmla="*/ 2628809 w 12192000"/>
              <a:gd name="connsiteY142" fmla="*/ 275805 h 843657"/>
              <a:gd name="connsiteX143" fmla="*/ 2672807 w 12192000"/>
              <a:gd name="connsiteY143" fmla="*/ 274811 h 843657"/>
              <a:gd name="connsiteX144" fmla="*/ 2682466 w 12192000"/>
              <a:gd name="connsiteY144" fmla="*/ 289307 h 843657"/>
              <a:gd name="connsiteX145" fmla="*/ 2801443 w 12192000"/>
              <a:gd name="connsiteY145" fmla="*/ 272988 h 843657"/>
              <a:gd name="connsiteX146" fmla="*/ 2842670 w 12192000"/>
              <a:gd name="connsiteY146" fmla="*/ 270747 h 843657"/>
              <a:gd name="connsiteX147" fmla="*/ 2955436 w 12192000"/>
              <a:gd name="connsiteY147" fmla="*/ 260498 h 843657"/>
              <a:gd name="connsiteX148" fmla="*/ 3068503 w 12192000"/>
              <a:gd name="connsiteY148" fmla="*/ 247085 h 843657"/>
              <a:gd name="connsiteX149" fmla="*/ 3136157 w 12192000"/>
              <a:gd name="connsiteY149" fmla="*/ 221367 h 843657"/>
              <a:gd name="connsiteX150" fmla="*/ 3229025 w 12192000"/>
              <a:gd name="connsiteY150" fmla="*/ 212263 h 843657"/>
              <a:gd name="connsiteX151" fmla="*/ 3263717 w 12192000"/>
              <a:gd name="connsiteY151" fmla="*/ 182064 h 843657"/>
              <a:gd name="connsiteX152" fmla="*/ 3412450 w 12192000"/>
              <a:gd name="connsiteY152" fmla="*/ 169845 h 843657"/>
              <a:gd name="connsiteX153" fmla="*/ 3507988 w 12192000"/>
              <a:gd name="connsiteY153" fmla="*/ 138840 h 843657"/>
              <a:gd name="connsiteX154" fmla="*/ 3664316 w 12192000"/>
              <a:gd name="connsiteY154" fmla="*/ 114777 h 843657"/>
              <a:gd name="connsiteX155" fmla="*/ 3711062 w 12192000"/>
              <a:gd name="connsiteY155" fmla="*/ 102156 h 843657"/>
              <a:gd name="connsiteX156" fmla="*/ 3705359 w 12192000"/>
              <a:gd name="connsiteY156" fmla="*/ 121458 h 843657"/>
              <a:gd name="connsiteX157" fmla="*/ 3752198 w 12192000"/>
              <a:gd name="connsiteY157" fmla="*/ 127977 h 843657"/>
              <a:gd name="connsiteX158" fmla="*/ 3839589 w 12192000"/>
              <a:gd name="connsiteY158" fmla="*/ 94314 h 843657"/>
              <a:gd name="connsiteX159" fmla="*/ 4039575 w 12192000"/>
              <a:gd name="connsiteY159" fmla="*/ 87255 h 843657"/>
              <a:gd name="connsiteX160" fmla="*/ 4045232 w 12192000"/>
              <a:gd name="connsiteY160" fmla="*/ 88164 h 843657"/>
              <a:gd name="connsiteX161" fmla="*/ 4041253 w 12192000"/>
              <a:gd name="connsiteY161" fmla="*/ 89220 h 843657"/>
              <a:gd name="connsiteX162" fmla="*/ 4046168 w 12192000"/>
              <a:gd name="connsiteY162" fmla="*/ 88314 h 843657"/>
              <a:gd name="connsiteX163" fmla="*/ 4045232 w 12192000"/>
              <a:gd name="connsiteY163" fmla="*/ 88164 h 843657"/>
              <a:gd name="connsiteX164" fmla="*/ 4047244 w 12192000"/>
              <a:gd name="connsiteY164" fmla="*/ 87630 h 843657"/>
              <a:gd name="connsiteX165" fmla="*/ 4081797 w 12192000"/>
              <a:gd name="connsiteY165" fmla="*/ 113788 h 843657"/>
              <a:gd name="connsiteX166" fmla="*/ 4121089 w 12192000"/>
              <a:gd name="connsiteY166" fmla="*/ 75758 h 843657"/>
              <a:gd name="connsiteX167" fmla="*/ 4148674 w 12192000"/>
              <a:gd name="connsiteY167" fmla="*/ 66671 h 843657"/>
              <a:gd name="connsiteX168" fmla="*/ 4220548 w 12192000"/>
              <a:gd name="connsiteY168" fmla="*/ 44035 h 843657"/>
              <a:gd name="connsiteX169" fmla="*/ 4354249 w 12192000"/>
              <a:gd name="connsiteY169" fmla="*/ 88116 h 843657"/>
              <a:gd name="connsiteX170" fmla="*/ 4549237 w 12192000"/>
              <a:gd name="connsiteY170" fmla="*/ 79806 h 843657"/>
              <a:gd name="connsiteX171" fmla="*/ 4796679 w 12192000"/>
              <a:gd name="connsiteY171" fmla="*/ 108111 h 843657"/>
              <a:gd name="connsiteX172" fmla="*/ 4928657 w 12192000"/>
              <a:gd name="connsiteY172" fmla="*/ 111604 h 843657"/>
              <a:gd name="connsiteX173" fmla="*/ 5136768 w 12192000"/>
              <a:gd name="connsiteY173" fmla="*/ 48267 h 843657"/>
              <a:gd name="connsiteX174" fmla="*/ 5320899 w 12192000"/>
              <a:gd name="connsiteY174" fmla="*/ 10821 h 843657"/>
              <a:gd name="connsiteX175" fmla="*/ 5427496 w 12192000"/>
              <a:gd name="connsiteY175" fmla="*/ 48 h 843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</a:cxnLst>
            <a:rect l="l" t="t" r="r" b="b"/>
            <a:pathLst>
              <a:path w="12192000" h="843657">
                <a:moveTo>
                  <a:pt x="5427496" y="48"/>
                </a:moveTo>
                <a:cubicBezTo>
                  <a:pt x="5539522" y="-1167"/>
                  <a:pt x="5660629" y="21238"/>
                  <a:pt x="5725893" y="21789"/>
                </a:cubicBezTo>
                <a:cubicBezTo>
                  <a:pt x="5728883" y="21092"/>
                  <a:pt x="5807017" y="20526"/>
                  <a:pt x="5843016" y="15229"/>
                </a:cubicBezTo>
                <a:lnTo>
                  <a:pt x="5846849" y="32983"/>
                </a:lnTo>
                <a:lnTo>
                  <a:pt x="5899818" y="25502"/>
                </a:lnTo>
                <a:cubicBezTo>
                  <a:pt x="5978576" y="29224"/>
                  <a:pt x="5979762" y="33846"/>
                  <a:pt x="6034990" y="39501"/>
                </a:cubicBezTo>
                <a:cubicBezTo>
                  <a:pt x="6090217" y="45155"/>
                  <a:pt x="6180985" y="52604"/>
                  <a:pt x="6231181" y="59432"/>
                </a:cubicBezTo>
                <a:cubicBezTo>
                  <a:pt x="6281376" y="66260"/>
                  <a:pt x="6255083" y="72671"/>
                  <a:pt x="6336161" y="80469"/>
                </a:cubicBezTo>
                <a:cubicBezTo>
                  <a:pt x="6367899" y="78809"/>
                  <a:pt x="6388398" y="79505"/>
                  <a:pt x="6424286" y="80202"/>
                </a:cubicBezTo>
                <a:lnTo>
                  <a:pt x="6498206" y="88921"/>
                </a:lnTo>
                <a:cubicBezTo>
                  <a:pt x="6511924" y="88197"/>
                  <a:pt x="6519540" y="89722"/>
                  <a:pt x="6524438" y="92235"/>
                </a:cubicBezTo>
                <a:lnTo>
                  <a:pt x="6528543" y="96055"/>
                </a:lnTo>
                <a:lnTo>
                  <a:pt x="6550787" y="79748"/>
                </a:lnTo>
                <a:lnTo>
                  <a:pt x="6638443" y="117301"/>
                </a:lnTo>
                <a:lnTo>
                  <a:pt x="6639771" y="116273"/>
                </a:lnTo>
                <a:cubicBezTo>
                  <a:pt x="6661612" y="112323"/>
                  <a:pt x="6702466" y="111534"/>
                  <a:pt x="6733110" y="109431"/>
                </a:cubicBezTo>
                <a:cubicBezTo>
                  <a:pt x="6750270" y="113134"/>
                  <a:pt x="6804803" y="100717"/>
                  <a:pt x="6823638" y="103653"/>
                </a:cubicBezTo>
                <a:lnTo>
                  <a:pt x="6834898" y="105044"/>
                </a:lnTo>
                <a:lnTo>
                  <a:pt x="6835271" y="104811"/>
                </a:lnTo>
                <a:cubicBezTo>
                  <a:pt x="6838034" y="104559"/>
                  <a:pt x="6841861" y="104809"/>
                  <a:pt x="6847445" y="105763"/>
                </a:cubicBezTo>
                <a:lnTo>
                  <a:pt x="6855429" y="107584"/>
                </a:lnTo>
                <a:lnTo>
                  <a:pt x="6923302" y="131290"/>
                </a:lnTo>
                <a:lnTo>
                  <a:pt x="7046891" y="109264"/>
                </a:lnTo>
                <a:cubicBezTo>
                  <a:pt x="7109198" y="115376"/>
                  <a:pt x="7163425" y="116966"/>
                  <a:pt x="7233811" y="127598"/>
                </a:cubicBezTo>
                <a:cubicBezTo>
                  <a:pt x="7295557" y="125883"/>
                  <a:pt x="7306408" y="101921"/>
                  <a:pt x="7371301" y="118421"/>
                </a:cubicBezTo>
                <a:cubicBezTo>
                  <a:pt x="7428238" y="129077"/>
                  <a:pt x="7510607" y="192508"/>
                  <a:pt x="7574701" y="190435"/>
                </a:cubicBezTo>
                <a:cubicBezTo>
                  <a:pt x="7575517" y="193901"/>
                  <a:pt x="7577730" y="196953"/>
                  <a:pt x="7580910" y="199699"/>
                </a:cubicBezTo>
                <a:lnTo>
                  <a:pt x="7592267" y="206716"/>
                </a:lnTo>
                <a:lnTo>
                  <a:pt x="7594969" y="206552"/>
                </a:lnTo>
                <a:cubicBezTo>
                  <a:pt x="7605059" y="207466"/>
                  <a:pt x="7609760" y="209355"/>
                  <a:pt x="7612066" y="211669"/>
                </a:cubicBezTo>
                <a:lnTo>
                  <a:pt x="7613197" y="214836"/>
                </a:lnTo>
                <a:lnTo>
                  <a:pt x="7624109" y="218987"/>
                </a:lnTo>
                <a:lnTo>
                  <a:pt x="7643393" y="228895"/>
                </a:lnTo>
                <a:lnTo>
                  <a:pt x="7649074" y="229127"/>
                </a:lnTo>
                <a:lnTo>
                  <a:pt x="7681385" y="241546"/>
                </a:lnTo>
                <a:lnTo>
                  <a:pt x="7682814" y="240947"/>
                </a:lnTo>
                <a:cubicBezTo>
                  <a:pt x="7686754" y="239889"/>
                  <a:pt x="7691050" y="239641"/>
                  <a:pt x="7696214" y="241085"/>
                </a:cubicBezTo>
                <a:lnTo>
                  <a:pt x="7819450" y="251097"/>
                </a:lnTo>
                <a:lnTo>
                  <a:pt x="7826804" y="253271"/>
                </a:lnTo>
                <a:lnTo>
                  <a:pt x="7827179" y="253144"/>
                </a:lnTo>
                <a:cubicBezTo>
                  <a:pt x="7829262" y="253251"/>
                  <a:pt x="7831866" y="253829"/>
                  <a:pt x="7835389" y="255095"/>
                </a:cubicBezTo>
                <a:lnTo>
                  <a:pt x="7840212" y="257235"/>
                </a:lnTo>
                <a:lnTo>
                  <a:pt x="7854477" y="261452"/>
                </a:lnTo>
                <a:lnTo>
                  <a:pt x="7925416" y="250871"/>
                </a:lnTo>
                <a:cubicBezTo>
                  <a:pt x="7968549" y="254776"/>
                  <a:pt x="7991532" y="223503"/>
                  <a:pt x="8027820" y="237431"/>
                </a:cubicBezTo>
                <a:cubicBezTo>
                  <a:pt x="8068225" y="241026"/>
                  <a:pt x="8049335" y="250837"/>
                  <a:pt x="8082003" y="258480"/>
                </a:cubicBezTo>
                <a:cubicBezTo>
                  <a:pt x="8118911" y="261016"/>
                  <a:pt x="8227791" y="271465"/>
                  <a:pt x="8258788" y="272192"/>
                </a:cubicBezTo>
                <a:cubicBezTo>
                  <a:pt x="8285356" y="257871"/>
                  <a:pt x="8284528" y="264250"/>
                  <a:pt x="8292894" y="269919"/>
                </a:cubicBezTo>
                <a:lnTo>
                  <a:pt x="8297864" y="268332"/>
                </a:lnTo>
                <a:lnTo>
                  <a:pt x="8304197" y="267834"/>
                </a:lnTo>
                <a:lnTo>
                  <a:pt x="8320276" y="270133"/>
                </a:lnTo>
                <a:lnTo>
                  <a:pt x="8326122" y="271603"/>
                </a:lnTo>
                <a:cubicBezTo>
                  <a:pt x="8330224" y="272389"/>
                  <a:pt x="8333047" y="272623"/>
                  <a:pt x="8335105" y="272466"/>
                </a:cubicBezTo>
                <a:lnTo>
                  <a:pt x="8335390" y="272295"/>
                </a:lnTo>
                <a:lnTo>
                  <a:pt x="8383421" y="274638"/>
                </a:lnTo>
                <a:cubicBezTo>
                  <a:pt x="8398105" y="264966"/>
                  <a:pt x="8442440" y="289516"/>
                  <a:pt x="8443863" y="268710"/>
                </a:cubicBezTo>
                <a:cubicBezTo>
                  <a:pt x="8461029" y="272153"/>
                  <a:pt x="8468950" y="281627"/>
                  <a:pt x="8467401" y="267736"/>
                </a:cubicBezTo>
                <a:cubicBezTo>
                  <a:pt x="8473175" y="268487"/>
                  <a:pt x="8477144" y="267709"/>
                  <a:pt x="8480310" y="266190"/>
                </a:cubicBezTo>
                <a:lnTo>
                  <a:pt x="8481334" y="265430"/>
                </a:lnTo>
                <a:lnTo>
                  <a:pt x="8519400" y="273417"/>
                </a:lnTo>
                <a:lnTo>
                  <a:pt x="8673416" y="324197"/>
                </a:lnTo>
                <a:cubicBezTo>
                  <a:pt x="8745894" y="327976"/>
                  <a:pt x="8849559" y="346603"/>
                  <a:pt x="8915200" y="356781"/>
                </a:cubicBezTo>
                <a:cubicBezTo>
                  <a:pt x="8932755" y="365773"/>
                  <a:pt x="9005876" y="371758"/>
                  <a:pt x="9059198" y="364924"/>
                </a:cubicBezTo>
                <a:lnTo>
                  <a:pt x="9178845" y="379331"/>
                </a:lnTo>
                <a:cubicBezTo>
                  <a:pt x="9219852" y="386336"/>
                  <a:pt x="9250133" y="384055"/>
                  <a:pt x="9291225" y="384156"/>
                </a:cubicBezTo>
                <a:cubicBezTo>
                  <a:pt x="9315636" y="387667"/>
                  <a:pt x="9329719" y="388016"/>
                  <a:pt x="9370554" y="395218"/>
                </a:cubicBezTo>
                <a:cubicBezTo>
                  <a:pt x="9378187" y="394560"/>
                  <a:pt x="9405932" y="395507"/>
                  <a:pt x="9413541" y="394032"/>
                </a:cubicBezTo>
                <a:lnTo>
                  <a:pt x="9457933" y="395525"/>
                </a:lnTo>
                <a:lnTo>
                  <a:pt x="9592718" y="403735"/>
                </a:lnTo>
                <a:cubicBezTo>
                  <a:pt x="9606379" y="409007"/>
                  <a:pt x="9655291" y="415471"/>
                  <a:pt x="9668575" y="410688"/>
                </a:cubicBezTo>
                <a:cubicBezTo>
                  <a:pt x="9679602" y="410798"/>
                  <a:pt x="9706602" y="416975"/>
                  <a:pt x="9715652" y="411123"/>
                </a:cubicBezTo>
                <a:cubicBezTo>
                  <a:pt x="9741103" y="416170"/>
                  <a:pt x="9768395" y="403710"/>
                  <a:pt x="9777853" y="400831"/>
                </a:cubicBezTo>
                <a:cubicBezTo>
                  <a:pt x="9805740" y="393796"/>
                  <a:pt x="9827401" y="416417"/>
                  <a:pt x="9851249" y="415333"/>
                </a:cubicBezTo>
                <a:cubicBezTo>
                  <a:pt x="9890629" y="418769"/>
                  <a:pt x="9948551" y="426335"/>
                  <a:pt x="9976759" y="429768"/>
                </a:cubicBezTo>
                <a:cubicBezTo>
                  <a:pt x="10039303" y="440942"/>
                  <a:pt x="10139010" y="464526"/>
                  <a:pt x="10190155" y="473343"/>
                </a:cubicBezTo>
                <a:cubicBezTo>
                  <a:pt x="10247801" y="482478"/>
                  <a:pt x="10217837" y="456410"/>
                  <a:pt x="10283621" y="482672"/>
                </a:cubicBezTo>
                <a:cubicBezTo>
                  <a:pt x="10314609" y="484053"/>
                  <a:pt x="10340423" y="481075"/>
                  <a:pt x="10363623" y="479281"/>
                </a:cubicBezTo>
                <a:cubicBezTo>
                  <a:pt x="10362575" y="468594"/>
                  <a:pt x="10390200" y="481546"/>
                  <a:pt x="10418680" y="481335"/>
                </a:cubicBezTo>
                <a:cubicBezTo>
                  <a:pt x="10435371" y="482382"/>
                  <a:pt x="10458706" y="485335"/>
                  <a:pt x="10476232" y="487929"/>
                </a:cubicBezTo>
                <a:lnTo>
                  <a:pt x="10477443" y="488348"/>
                </a:lnTo>
                <a:lnTo>
                  <a:pt x="10478546" y="484593"/>
                </a:lnTo>
                <a:cubicBezTo>
                  <a:pt x="10496869" y="473932"/>
                  <a:pt x="10504440" y="492791"/>
                  <a:pt x="10522544" y="483599"/>
                </a:cubicBezTo>
                <a:lnTo>
                  <a:pt x="10525940" y="488575"/>
                </a:lnTo>
                <a:lnTo>
                  <a:pt x="10527978" y="487468"/>
                </a:lnTo>
                <a:lnTo>
                  <a:pt x="10551856" y="495400"/>
                </a:lnTo>
                <a:lnTo>
                  <a:pt x="10651180" y="481776"/>
                </a:lnTo>
                <a:cubicBezTo>
                  <a:pt x="10666635" y="489439"/>
                  <a:pt x="10679569" y="486219"/>
                  <a:pt x="10692407" y="479535"/>
                </a:cubicBezTo>
                <a:cubicBezTo>
                  <a:pt x="10729215" y="482326"/>
                  <a:pt x="10763453" y="472539"/>
                  <a:pt x="10805173" y="469286"/>
                </a:cubicBezTo>
                <a:cubicBezTo>
                  <a:pt x="10849593" y="478609"/>
                  <a:pt x="10873661" y="459268"/>
                  <a:pt x="10918240" y="455873"/>
                </a:cubicBezTo>
                <a:cubicBezTo>
                  <a:pt x="10961126" y="475397"/>
                  <a:pt x="10948597" y="428686"/>
                  <a:pt x="10985893" y="430155"/>
                </a:cubicBezTo>
                <a:cubicBezTo>
                  <a:pt x="11045792" y="447988"/>
                  <a:pt x="10985190" y="414687"/>
                  <a:pt x="11078762" y="421051"/>
                </a:cubicBezTo>
                <a:cubicBezTo>
                  <a:pt x="11083925" y="424015"/>
                  <a:pt x="11114482" y="394913"/>
                  <a:pt x="11113454" y="390853"/>
                </a:cubicBezTo>
                <a:cubicBezTo>
                  <a:pt x="11133947" y="392405"/>
                  <a:pt x="11233066" y="373732"/>
                  <a:pt x="11262187" y="378634"/>
                </a:cubicBezTo>
                <a:cubicBezTo>
                  <a:pt x="11320092" y="367389"/>
                  <a:pt x="11316005" y="350805"/>
                  <a:pt x="11357725" y="347628"/>
                </a:cubicBezTo>
                <a:cubicBezTo>
                  <a:pt x="11394272" y="337523"/>
                  <a:pt x="11451549" y="336224"/>
                  <a:pt x="11514053" y="323566"/>
                </a:cubicBezTo>
                <a:lnTo>
                  <a:pt x="11560799" y="310945"/>
                </a:lnTo>
                <a:lnTo>
                  <a:pt x="11555095" y="330247"/>
                </a:lnTo>
                <a:cubicBezTo>
                  <a:pt x="11570115" y="329566"/>
                  <a:pt x="11599314" y="335563"/>
                  <a:pt x="11601935" y="336765"/>
                </a:cubicBezTo>
                <a:cubicBezTo>
                  <a:pt x="11636102" y="339048"/>
                  <a:pt x="11641430" y="309890"/>
                  <a:pt x="11689326" y="303103"/>
                </a:cubicBezTo>
                <a:cubicBezTo>
                  <a:pt x="11737222" y="296316"/>
                  <a:pt x="11853888" y="301002"/>
                  <a:pt x="11889311" y="296043"/>
                </a:cubicBezTo>
                <a:lnTo>
                  <a:pt x="11894969" y="296953"/>
                </a:lnTo>
                <a:lnTo>
                  <a:pt x="11890989" y="298008"/>
                </a:lnTo>
                <a:cubicBezTo>
                  <a:pt x="11892055" y="297992"/>
                  <a:pt x="11894939" y="297561"/>
                  <a:pt x="11895904" y="297102"/>
                </a:cubicBezTo>
                <a:lnTo>
                  <a:pt x="11894969" y="296953"/>
                </a:lnTo>
                <a:lnTo>
                  <a:pt x="11896981" y="296418"/>
                </a:lnTo>
                <a:cubicBezTo>
                  <a:pt x="11903286" y="295212"/>
                  <a:pt x="11910383" y="325786"/>
                  <a:pt x="11931533" y="322577"/>
                </a:cubicBezTo>
                <a:cubicBezTo>
                  <a:pt x="11942379" y="322584"/>
                  <a:pt x="11958231" y="288015"/>
                  <a:pt x="11970826" y="284547"/>
                </a:cubicBezTo>
                <a:lnTo>
                  <a:pt x="11998411" y="275459"/>
                </a:lnTo>
                <a:cubicBezTo>
                  <a:pt x="12014431" y="274432"/>
                  <a:pt x="12054264" y="253851"/>
                  <a:pt x="12070284" y="252823"/>
                </a:cubicBezTo>
                <a:cubicBezTo>
                  <a:pt x="12101953" y="269774"/>
                  <a:pt x="12127636" y="277970"/>
                  <a:pt x="12149273" y="283340"/>
                </a:cubicBezTo>
                <a:lnTo>
                  <a:pt x="12192000" y="293933"/>
                </a:lnTo>
                <a:lnTo>
                  <a:pt x="12192000" y="843657"/>
                </a:lnTo>
                <a:lnTo>
                  <a:pt x="0" y="843657"/>
                </a:lnTo>
                <a:lnTo>
                  <a:pt x="0" y="517671"/>
                </a:lnTo>
                <a:lnTo>
                  <a:pt x="62970" y="497349"/>
                </a:lnTo>
                <a:cubicBezTo>
                  <a:pt x="96818" y="489349"/>
                  <a:pt x="130274" y="485131"/>
                  <a:pt x="163102" y="486965"/>
                </a:cubicBezTo>
                <a:cubicBezTo>
                  <a:pt x="229273" y="516421"/>
                  <a:pt x="295464" y="465077"/>
                  <a:pt x="327347" y="474218"/>
                </a:cubicBezTo>
                <a:cubicBezTo>
                  <a:pt x="398278" y="461559"/>
                  <a:pt x="524389" y="465494"/>
                  <a:pt x="616456" y="448171"/>
                </a:cubicBezTo>
                <a:cubicBezTo>
                  <a:pt x="689761" y="448930"/>
                  <a:pt x="725233" y="436443"/>
                  <a:pt x="805377" y="441830"/>
                </a:cubicBezTo>
                <a:cubicBezTo>
                  <a:pt x="856514" y="450042"/>
                  <a:pt x="903636" y="447034"/>
                  <a:pt x="937261" y="436268"/>
                </a:cubicBezTo>
                <a:cubicBezTo>
                  <a:pt x="984382" y="427633"/>
                  <a:pt x="1086871" y="383843"/>
                  <a:pt x="1139080" y="358865"/>
                </a:cubicBezTo>
                <a:cubicBezTo>
                  <a:pt x="1171293" y="330806"/>
                  <a:pt x="1269341" y="356187"/>
                  <a:pt x="1319302" y="308917"/>
                </a:cubicBezTo>
                <a:cubicBezTo>
                  <a:pt x="1351293" y="315381"/>
                  <a:pt x="1370639" y="306651"/>
                  <a:pt x="1385386" y="296402"/>
                </a:cubicBezTo>
                <a:lnTo>
                  <a:pt x="1404278" y="282186"/>
                </a:lnTo>
                <a:lnTo>
                  <a:pt x="1431509" y="282637"/>
                </a:lnTo>
                <a:lnTo>
                  <a:pt x="1479635" y="281452"/>
                </a:lnTo>
                <a:lnTo>
                  <a:pt x="1522846" y="286636"/>
                </a:lnTo>
                <a:cubicBezTo>
                  <a:pt x="1607746" y="295741"/>
                  <a:pt x="1658262" y="297408"/>
                  <a:pt x="1744857" y="299498"/>
                </a:cubicBezTo>
                <a:cubicBezTo>
                  <a:pt x="1746802" y="298898"/>
                  <a:pt x="1772794" y="292779"/>
                  <a:pt x="1800399" y="286471"/>
                </a:cubicBezTo>
                <a:lnTo>
                  <a:pt x="1829679" y="279899"/>
                </a:lnTo>
                <a:lnTo>
                  <a:pt x="1848467" y="280085"/>
                </a:lnTo>
                <a:cubicBezTo>
                  <a:pt x="1862541" y="284929"/>
                  <a:pt x="1909246" y="287572"/>
                  <a:pt x="1919990" y="280551"/>
                </a:cubicBezTo>
                <a:cubicBezTo>
                  <a:pt x="1930120" y="279552"/>
                  <a:pt x="1940770" y="283009"/>
                  <a:pt x="1947318" y="275157"/>
                </a:cubicBezTo>
                <a:cubicBezTo>
                  <a:pt x="1969430" y="271795"/>
                  <a:pt x="2020074" y="264052"/>
                  <a:pt x="2052662" y="260377"/>
                </a:cubicBezTo>
                <a:cubicBezTo>
                  <a:pt x="2069011" y="271949"/>
                  <a:pt x="2098031" y="252728"/>
                  <a:pt x="2142850" y="253103"/>
                </a:cubicBezTo>
                <a:cubicBezTo>
                  <a:pt x="2160684" y="266415"/>
                  <a:pt x="2173071" y="253191"/>
                  <a:pt x="2207849" y="271590"/>
                </a:cubicBezTo>
                <a:cubicBezTo>
                  <a:pt x="2209481" y="270048"/>
                  <a:pt x="2211471" y="268648"/>
                  <a:pt x="2213757" y="267429"/>
                </a:cubicBezTo>
                <a:cubicBezTo>
                  <a:pt x="2227043" y="260354"/>
                  <a:pt x="2247279" y="260873"/>
                  <a:pt x="2258954" y="268589"/>
                </a:cubicBezTo>
                <a:cubicBezTo>
                  <a:pt x="2314759" y="293598"/>
                  <a:pt x="2367284" y="294725"/>
                  <a:pt x="2416183" y="301325"/>
                </a:cubicBezTo>
                <a:cubicBezTo>
                  <a:pt x="2471682" y="306236"/>
                  <a:pt x="2436502" y="278448"/>
                  <a:pt x="2504536" y="302799"/>
                </a:cubicBezTo>
                <a:cubicBezTo>
                  <a:pt x="2512619" y="293910"/>
                  <a:pt x="2521472" y="293787"/>
                  <a:pt x="2536071" y="298698"/>
                </a:cubicBezTo>
                <a:cubicBezTo>
                  <a:pt x="2563080" y="300400"/>
                  <a:pt x="2562424" y="277303"/>
                  <a:pt x="2588893" y="292112"/>
                </a:cubicBezTo>
                <a:cubicBezTo>
                  <a:pt x="2584764" y="279571"/>
                  <a:pt x="2640519" y="289099"/>
                  <a:pt x="2628809" y="275805"/>
                </a:cubicBezTo>
                <a:cubicBezTo>
                  <a:pt x="2647132" y="265144"/>
                  <a:pt x="2654703" y="284003"/>
                  <a:pt x="2672807" y="274811"/>
                </a:cubicBezTo>
                <a:cubicBezTo>
                  <a:pt x="2692689" y="273207"/>
                  <a:pt x="2660665" y="287642"/>
                  <a:pt x="2682466" y="289307"/>
                </a:cubicBezTo>
                <a:lnTo>
                  <a:pt x="2801443" y="272988"/>
                </a:lnTo>
                <a:cubicBezTo>
                  <a:pt x="2816898" y="280651"/>
                  <a:pt x="2829832" y="277431"/>
                  <a:pt x="2842670" y="270747"/>
                </a:cubicBezTo>
                <a:cubicBezTo>
                  <a:pt x="2879478" y="273538"/>
                  <a:pt x="2913716" y="263751"/>
                  <a:pt x="2955436" y="260498"/>
                </a:cubicBezTo>
                <a:cubicBezTo>
                  <a:pt x="2999857" y="269821"/>
                  <a:pt x="3023924" y="250480"/>
                  <a:pt x="3068503" y="247085"/>
                </a:cubicBezTo>
                <a:cubicBezTo>
                  <a:pt x="3111389" y="266609"/>
                  <a:pt x="3098860" y="219898"/>
                  <a:pt x="3136157" y="221367"/>
                </a:cubicBezTo>
                <a:cubicBezTo>
                  <a:pt x="3196055" y="239200"/>
                  <a:pt x="3135454" y="205899"/>
                  <a:pt x="3229025" y="212263"/>
                </a:cubicBezTo>
                <a:cubicBezTo>
                  <a:pt x="3234188" y="215227"/>
                  <a:pt x="3264745" y="186124"/>
                  <a:pt x="3263717" y="182064"/>
                </a:cubicBezTo>
                <a:cubicBezTo>
                  <a:pt x="3284210" y="183616"/>
                  <a:pt x="3383330" y="164943"/>
                  <a:pt x="3412450" y="169845"/>
                </a:cubicBezTo>
                <a:cubicBezTo>
                  <a:pt x="3470355" y="158600"/>
                  <a:pt x="3466269" y="142016"/>
                  <a:pt x="3507988" y="138840"/>
                </a:cubicBezTo>
                <a:cubicBezTo>
                  <a:pt x="3544535" y="128734"/>
                  <a:pt x="3601812" y="127435"/>
                  <a:pt x="3664316" y="114777"/>
                </a:cubicBezTo>
                <a:lnTo>
                  <a:pt x="3711062" y="102156"/>
                </a:lnTo>
                <a:lnTo>
                  <a:pt x="3705359" y="121458"/>
                </a:lnTo>
                <a:cubicBezTo>
                  <a:pt x="3720379" y="120778"/>
                  <a:pt x="3749577" y="126775"/>
                  <a:pt x="3752198" y="127977"/>
                </a:cubicBezTo>
                <a:cubicBezTo>
                  <a:pt x="3786365" y="130259"/>
                  <a:pt x="3791694" y="101101"/>
                  <a:pt x="3839589" y="94314"/>
                </a:cubicBezTo>
                <a:cubicBezTo>
                  <a:pt x="3887485" y="87527"/>
                  <a:pt x="4004152" y="92214"/>
                  <a:pt x="4039575" y="87255"/>
                </a:cubicBezTo>
                <a:lnTo>
                  <a:pt x="4045232" y="88164"/>
                </a:lnTo>
                <a:lnTo>
                  <a:pt x="4041253" y="89220"/>
                </a:lnTo>
                <a:cubicBezTo>
                  <a:pt x="4042318" y="89204"/>
                  <a:pt x="4045202" y="88772"/>
                  <a:pt x="4046168" y="88314"/>
                </a:cubicBezTo>
                <a:lnTo>
                  <a:pt x="4045232" y="88164"/>
                </a:lnTo>
                <a:lnTo>
                  <a:pt x="4047244" y="87630"/>
                </a:lnTo>
                <a:cubicBezTo>
                  <a:pt x="4053549" y="86424"/>
                  <a:pt x="4060647" y="116997"/>
                  <a:pt x="4081797" y="113788"/>
                </a:cubicBezTo>
                <a:cubicBezTo>
                  <a:pt x="4092642" y="113795"/>
                  <a:pt x="4108495" y="79226"/>
                  <a:pt x="4121089" y="75758"/>
                </a:cubicBezTo>
                <a:lnTo>
                  <a:pt x="4148674" y="66671"/>
                </a:lnTo>
                <a:cubicBezTo>
                  <a:pt x="4164695" y="65643"/>
                  <a:pt x="4204528" y="45062"/>
                  <a:pt x="4220548" y="44035"/>
                </a:cubicBezTo>
                <a:cubicBezTo>
                  <a:pt x="4283885" y="77935"/>
                  <a:pt x="4323280" y="76818"/>
                  <a:pt x="4354249" y="88116"/>
                </a:cubicBezTo>
                <a:cubicBezTo>
                  <a:pt x="4424521" y="97907"/>
                  <a:pt x="4455906" y="90768"/>
                  <a:pt x="4549237" y="79806"/>
                </a:cubicBezTo>
                <a:cubicBezTo>
                  <a:pt x="4622250" y="85587"/>
                  <a:pt x="4717263" y="97250"/>
                  <a:pt x="4796679" y="108111"/>
                </a:cubicBezTo>
                <a:cubicBezTo>
                  <a:pt x="4846927" y="119802"/>
                  <a:pt x="4894173" y="120032"/>
                  <a:pt x="4928657" y="111604"/>
                </a:cubicBezTo>
                <a:cubicBezTo>
                  <a:pt x="4976404" y="106223"/>
                  <a:pt x="5082489" y="69591"/>
                  <a:pt x="5136768" y="48267"/>
                </a:cubicBezTo>
                <a:cubicBezTo>
                  <a:pt x="5171389" y="22501"/>
                  <a:pt x="5266869" y="54523"/>
                  <a:pt x="5320899" y="10821"/>
                </a:cubicBezTo>
                <a:cubicBezTo>
                  <a:pt x="5353820" y="3483"/>
                  <a:pt x="5390152" y="453"/>
                  <a:pt x="5427496" y="48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graphicFrame>
        <p:nvGraphicFramePr>
          <p:cNvPr id="10" name="Diagramm 9">
            <a:extLst>
              <a:ext uri="{FF2B5EF4-FFF2-40B4-BE49-F238E27FC236}">
                <a16:creationId xmlns:a16="http://schemas.microsoft.com/office/drawing/2014/main" id="{2675CADE-DE62-C1E9-EDD1-BF0C34B28447}"/>
              </a:ext>
            </a:extLst>
          </p:cNvPr>
          <p:cNvGraphicFramePr/>
          <p:nvPr/>
        </p:nvGraphicFramePr>
        <p:xfrm>
          <a:off x="2006187" y="1963017"/>
          <a:ext cx="6178550" cy="3966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Textfeld 11">
            <a:extLst>
              <a:ext uri="{FF2B5EF4-FFF2-40B4-BE49-F238E27FC236}">
                <a16:creationId xmlns:a16="http://schemas.microsoft.com/office/drawing/2014/main" id="{F099AEA2-90D6-1F66-5BF5-86526FA62EB3}"/>
              </a:ext>
            </a:extLst>
          </p:cNvPr>
          <p:cNvSpPr txBox="1"/>
          <p:nvPr/>
        </p:nvSpPr>
        <p:spPr>
          <a:xfrm>
            <a:off x="7318788" y="4243746"/>
            <a:ext cx="286702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AT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mbo"/>
                <a:ea typeface="+mn-ea"/>
                <a:cs typeface="+mn-cs"/>
              </a:rPr>
              <a:t>*Denn schon im Lebenslauf werden deine Kenntnisse abgefragt und im Vorstellungsgespräch zählt deine Persönlichkeit!</a:t>
            </a:r>
          </a:p>
        </p:txBody>
      </p:sp>
    </p:spTree>
    <p:extLst>
      <p:ext uri="{BB962C8B-B14F-4D97-AF65-F5344CB8AC3E}">
        <p14:creationId xmlns:p14="http://schemas.microsoft.com/office/powerpoint/2010/main" val="225842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Picture 167">
            <a:extLst>
              <a:ext uri="{FF2B5EF4-FFF2-40B4-BE49-F238E27FC236}">
                <a16:creationId xmlns:a16="http://schemas.microsoft.com/office/drawing/2014/main" id="{DEB2E8C4-C3E7-4048-A43D-9859510CF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80" name="Ink 169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0" name="Ink 169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  <p:sp useBgFill="1">
        <p:nvSpPr>
          <p:cNvPr id="181" name="Rectangle 171">
            <a:extLst>
              <a:ext uri="{FF2B5EF4-FFF2-40B4-BE49-F238E27FC236}">
                <a16:creationId xmlns:a16="http://schemas.microsoft.com/office/drawing/2014/main" id="{637B2035-1FCB-439A-B421-095E136C7E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182" name="Freeform: Shape 173">
            <a:extLst>
              <a:ext uri="{FF2B5EF4-FFF2-40B4-BE49-F238E27FC236}">
                <a16:creationId xmlns:a16="http://schemas.microsoft.com/office/drawing/2014/main" id="{4A2B4A10-ABAC-4F2C-AAD3-3D932E359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500235" cy="5464636"/>
          </a:xfrm>
          <a:custGeom>
            <a:avLst/>
            <a:gdLst>
              <a:gd name="connsiteX0" fmla="*/ 0 w 6500235"/>
              <a:gd name="connsiteY0" fmla="*/ 0 h 5464636"/>
              <a:gd name="connsiteX1" fmla="*/ 6468182 w 6500235"/>
              <a:gd name="connsiteY1" fmla="*/ 0 h 5464636"/>
              <a:gd name="connsiteX2" fmla="*/ 6468122 w 6500235"/>
              <a:gd name="connsiteY2" fmla="*/ 2458 h 5464636"/>
              <a:gd name="connsiteX3" fmla="*/ 6473409 w 6500235"/>
              <a:gd name="connsiteY3" fmla="*/ 34346 h 5464636"/>
              <a:gd name="connsiteX4" fmla="*/ 6492498 w 6500235"/>
              <a:gd name="connsiteY4" fmla="*/ 123264 h 5464636"/>
              <a:gd name="connsiteX5" fmla="*/ 6453347 w 6500235"/>
              <a:gd name="connsiteY5" fmla="*/ 355483 h 5464636"/>
              <a:gd name="connsiteX6" fmla="*/ 6446278 w 6500235"/>
              <a:gd name="connsiteY6" fmla="*/ 407805 h 5464636"/>
              <a:gd name="connsiteX7" fmla="*/ 6479973 w 6500235"/>
              <a:gd name="connsiteY7" fmla="*/ 438480 h 5464636"/>
              <a:gd name="connsiteX8" fmla="*/ 6446200 w 6500235"/>
              <a:gd name="connsiteY8" fmla="*/ 483448 h 5464636"/>
              <a:gd name="connsiteX9" fmla="*/ 6455191 w 6500235"/>
              <a:gd name="connsiteY9" fmla="*/ 585156 h 5464636"/>
              <a:gd name="connsiteX10" fmla="*/ 6455578 w 6500235"/>
              <a:gd name="connsiteY10" fmla="*/ 723310 h 5464636"/>
              <a:gd name="connsiteX11" fmla="*/ 6330650 w 6500235"/>
              <a:gd name="connsiteY11" fmla="*/ 969274 h 5464636"/>
              <a:gd name="connsiteX12" fmla="*/ 6259783 w 6500235"/>
              <a:gd name="connsiteY12" fmla="*/ 1059188 h 5464636"/>
              <a:gd name="connsiteX13" fmla="*/ 6232390 w 6500235"/>
              <a:gd name="connsiteY13" fmla="*/ 1134371 h 5464636"/>
              <a:gd name="connsiteX14" fmla="*/ 6197819 w 6500235"/>
              <a:gd name="connsiteY14" fmla="*/ 1226187 h 5464636"/>
              <a:gd name="connsiteX15" fmla="*/ 6153633 w 6500235"/>
              <a:gd name="connsiteY15" fmla="*/ 1266676 h 5464636"/>
              <a:gd name="connsiteX16" fmla="*/ 6115253 w 6500235"/>
              <a:gd name="connsiteY16" fmla="*/ 1333803 h 5464636"/>
              <a:gd name="connsiteX17" fmla="*/ 6116094 w 6500235"/>
              <a:gd name="connsiteY17" fmla="*/ 1360252 h 5464636"/>
              <a:gd name="connsiteX18" fmla="*/ 6093817 w 6500235"/>
              <a:gd name="connsiteY18" fmla="*/ 1557246 h 5464636"/>
              <a:gd name="connsiteX19" fmla="*/ 6036619 w 6500235"/>
              <a:gd name="connsiteY19" fmla="*/ 1695300 h 5464636"/>
              <a:gd name="connsiteX20" fmla="*/ 6006327 w 6500235"/>
              <a:gd name="connsiteY20" fmla="*/ 1765313 h 5464636"/>
              <a:gd name="connsiteX21" fmla="*/ 5990294 w 6500235"/>
              <a:gd name="connsiteY21" fmla="*/ 1829516 h 5464636"/>
              <a:gd name="connsiteX22" fmla="*/ 5951522 w 6500235"/>
              <a:gd name="connsiteY22" fmla="*/ 1913734 h 5464636"/>
              <a:gd name="connsiteX23" fmla="*/ 5851829 w 6500235"/>
              <a:gd name="connsiteY23" fmla="*/ 2042661 h 5464636"/>
              <a:gd name="connsiteX24" fmla="*/ 5843359 w 6500235"/>
              <a:gd name="connsiteY24" fmla="*/ 2063211 h 5464636"/>
              <a:gd name="connsiteX25" fmla="*/ 5841612 w 6500235"/>
              <a:gd name="connsiteY25" fmla="*/ 2071738 h 5464636"/>
              <a:gd name="connsiteX26" fmla="*/ 5835993 w 6500235"/>
              <a:gd name="connsiteY26" fmla="*/ 2082516 h 5464636"/>
              <a:gd name="connsiteX27" fmla="*/ 5835396 w 6500235"/>
              <a:gd name="connsiteY27" fmla="*/ 2082526 h 5464636"/>
              <a:gd name="connsiteX28" fmla="*/ 5831029 w 6500235"/>
              <a:gd name="connsiteY28" fmla="*/ 2093117 h 5464636"/>
              <a:gd name="connsiteX29" fmla="*/ 5737995 w 6500235"/>
              <a:gd name="connsiteY29" fmla="*/ 2189215 h 5464636"/>
              <a:gd name="connsiteX30" fmla="*/ 5724175 w 6500235"/>
              <a:gd name="connsiteY30" fmla="*/ 2265929 h 5464636"/>
              <a:gd name="connsiteX31" fmla="*/ 5669829 w 6500235"/>
              <a:gd name="connsiteY31" fmla="*/ 2335401 h 5464636"/>
              <a:gd name="connsiteX32" fmla="*/ 5612139 w 6500235"/>
              <a:gd name="connsiteY32" fmla="*/ 2453657 h 5464636"/>
              <a:gd name="connsiteX33" fmla="*/ 5594475 w 6500235"/>
              <a:gd name="connsiteY33" fmla="*/ 2615311 h 5464636"/>
              <a:gd name="connsiteX34" fmla="*/ 5536384 w 6500235"/>
              <a:gd name="connsiteY34" fmla="*/ 2755975 h 5464636"/>
              <a:gd name="connsiteX35" fmla="*/ 5485137 w 6500235"/>
              <a:gd name="connsiteY35" fmla="*/ 2848281 h 5464636"/>
              <a:gd name="connsiteX36" fmla="*/ 5325962 w 6500235"/>
              <a:gd name="connsiteY36" fmla="*/ 3162656 h 5464636"/>
              <a:gd name="connsiteX37" fmla="*/ 5243182 w 6500235"/>
              <a:gd name="connsiteY37" fmla="*/ 3288494 h 5464636"/>
              <a:gd name="connsiteX38" fmla="*/ 5237100 w 6500235"/>
              <a:gd name="connsiteY38" fmla="*/ 3363382 h 5464636"/>
              <a:gd name="connsiteX39" fmla="*/ 5210973 w 6500235"/>
              <a:gd name="connsiteY39" fmla="*/ 3381298 h 5464636"/>
              <a:gd name="connsiteX40" fmla="*/ 5206067 w 6500235"/>
              <a:gd name="connsiteY40" fmla="*/ 3384167 h 5464636"/>
              <a:gd name="connsiteX41" fmla="*/ 5181176 w 6500235"/>
              <a:gd name="connsiteY41" fmla="*/ 3399028 h 5464636"/>
              <a:gd name="connsiteX42" fmla="*/ 5156932 w 6500235"/>
              <a:gd name="connsiteY42" fmla="*/ 3419249 h 5464636"/>
              <a:gd name="connsiteX43" fmla="*/ 5139869 w 6500235"/>
              <a:gd name="connsiteY43" fmla="*/ 3450988 h 5464636"/>
              <a:gd name="connsiteX44" fmla="*/ 5071047 w 6500235"/>
              <a:gd name="connsiteY44" fmla="*/ 3608412 h 5464636"/>
              <a:gd name="connsiteX45" fmla="*/ 5022875 w 6500235"/>
              <a:gd name="connsiteY45" fmla="*/ 3698834 h 5464636"/>
              <a:gd name="connsiteX46" fmla="*/ 4993591 w 6500235"/>
              <a:gd name="connsiteY46" fmla="*/ 3727277 h 5464636"/>
              <a:gd name="connsiteX47" fmla="*/ 4960082 w 6500235"/>
              <a:gd name="connsiteY47" fmla="*/ 3770964 h 5464636"/>
              <a:gd name="connsiteX48" fmla="*/ 4956970 w 6500235"/>
              <a:gd name="connsiteY48" fmla="*/ 3791475 h 5464636"/>
              <a:gd name="connsiteX49" fmla="*/ 4941856 w 6500235"/>
              <a:gd name="connsiteY49" fmla="*/ 3797112 h 5464636"/>
              <a:gd name="connsiteX50" fmla="*/ 4913940 w 6500235"/>
              <a:gd name="connsiteY50" fmla="*/ 3820812 h 5464636"/>
              <a:gd name="connsiteX51" fmla="*/ 4811357 w 6500235"/>
              <a:gd name="connsiteY51" fmla="*/ 3871429 h 5464636"/>
              <a:gd name="connsiteX52" fmla="*/ 4783124 w 6500235"/>
              <a:gd name="connsiteY52" fmla="*/ 3882491 h 5464636"/>
              <a:gd name="connsiteX53" fmla="*/ 4724385 w 6500235"/>
              <a:gd name="connsiteY53" fmla="*/ 3930800 h 5464636"/>
              <a:gd name="connsiteX54" fmla="*/ 4632498 w 6500235"/>
              <a:gd name="connsiteY54" fmla="*/ 4019308 h 5464636"/>
              <a:gd name="connsiteX55" fmla="*/ 4611775 w 6500235"/>
              <a:gd name="connsiteY55" fmla="*/ 4036221 h 5464636"/>
              <a:gd name="connsiteX56" fmla="*/ 4589341 w 6500235"/>
              <a:gd name="connsiteY56" fmla="*/ 4043087 h 5464636"/>
              <a:gd name="connsiteX57" fmla="*/ 4580109 w 6500235"/>
              <a:gd name="connsiteY57" fmla="*/ 4037991 h 5464636"/>
              <a:gd name="connsiteX58" fmla="*/ 4567969 w 6500235"/>
              <a:gd name="connsiteY58" fmla="*/ 4046064 h 5464636"/>
              <a:gd name="connsiteX59" fmla="*/ 4563776 w 6500235"/>
              <a:gd name="connsiteY59" fmla="*/ 4046606 h 5464636"/>
              <a:gd name="connsiteX60" fmla="*/ 4540688 w 6500235"/>
              <a:gd name="connsiteY60" fmla="*/ 4051329 h 5464636"/>
              <a:gd name="connsiteX61" fmla="*/ 4515381 w 6500235"/>
              <a:gd name="connsiteY61" fmla="*/ 4101230 h 5464636"/>
              <a:gd name="connsiteX62" fmla="*/ 4464519 w 6500235"/>
              <a:gd name="connsiteY62" fmla="*/ 4129866 h 5464636"/>
              <a:gd name="connsiteX63" fmla="*/ 4258103 w 6500235"/>
              <a:gd name="connsiteY63" fmla="*/ 4281657 h 5464636"/>
              <a:gd name="connsiteX64" fmla="*/ 4110759 w 6500235"/>
              <a:gd name="connsiteY64" fmla="*/ 4475040 h 5464636"/>
              <a:gd name="connsiteX65" fmla="*/ 3977659 w 6500235"/>
              <a:gd name="connsiteY65" fmla="*/ 4576699 h 5464636"/>
              <a:gd name="connsiteX66" fmla="*/ 3839447 w 6500235"/>
              <a:gd name="connsiteY66" fmla="*/ 4686247 h 5464636"/>
              <a:gd name="connsiteX67" fmla="*/ 3160580 w 6500235"/>
              <a:gd name="connsiteY67" fmla="*/ 4816349 h 5464636"/>
              <a:gd name="connsiteX68" fmla="*/ 2824675 w 6500235"/>
              <a:gd name="connsiteY68" fmla="*/ 4861066 h 5464636"/>
              <a:gd name="connsiteX69" fmla="*/ 2704403 w 6500235"/>
              <a:gd name="connsiteY69" fmla="*/ 4872014 h 5464636"/>
              <a:gd name="connsiteX70" fmla="*/ 2432833 w 6500235"/>
              <a:gd name="connsiteY70" fmla="*/ 5046782 h 5464636"/>
              <a:gd name="connsiteX71" fmla="*/ 1930437 w 6500235"/>
              <a:gd name="connsiteY71" fmla="*/ 5242775 h 5464636"/>
              <a:gd name="connsiteX72" fmla="*/ 1853671 w 6500235"/>
              <a:gd name="connsiteY72" fmla="*/ 5310774 h 5464636"/>
              <a:gd name="connsiteX73" fmla="*/ 1813576 w 6500235"/>
              <a:gd name="connsiteY73" fmla="*/ 5366218 h 5464636"/>
              <a:gd name="connsiteX74" fmla="*/ 1777372 w 6500235"/>
              <a:gd name="connsiteY74" fmla="*/ 5364302 h 5464636"/>
              <a:gd name="connsiteX75" fmla="*/ 1733954 w 6500235"/>
              <a:gd name="connsiteY75" fmla="*/ 5365192 h 5464636"/>
              <a:gd name="connsiteX76" fmla="*/ 1672327 w 6500235"/>
              <a:gd name="connsiteY76" fmla="*/ 5408173 h 5464636"/>
              <a:gd name="connsiteX77" fmla="*/ 1641878 w 6500235"/>
              <a:gd name="connsiteY77" fmla="*/ 5399428 h 5464636"/>
              <a:gd name="connsiteX78" fmla="*/ 1636543 w 6500235"/>
              <a:gd name="connsiteY78" fmla="*/ 5397470 h 5464636"/>
              <a:gd name="connsiteX79" fmla="*/ 1609237 w 6500235"/>
              <a:gd name="connsiteY79" fmla="*/ 5387733 h 5464636"/>
              <a:gd name="connsiteX80" fmla="*/ 1578208 w 6500235"/>
              <a:gd name="connsiteY80" fmla="*/ 5381908 h 5464636"/>
              <a:gd name="connsiteX81" fmla="*/ 1542869 w 6500235"/>
              <a:gd name="connsiteY81" fmla="*/ 5388952 h 5464636"/>
              <a:gd name="connsiteX82" fmla="*/ 1377650 w 6500235"/>
              <a:gd name="connsiteY82" fmla="*/ 5436085 h 5464636"/>
              <a:gd name="connsiteX83" fmla="*/ 1277250 w 6500235"/>
              <a:gd name="connsiteY83" fmla="*/ 5456493 h 5464636"/>
              <a:gd name="connsiteX84" fmla="*/ 1236673 w 6500235"/>
              <a:gd name="connsiteY84" fmla="*/ 5452014 h 5464636"/>
              <a:gd name="connsiteX85" fmla="*/ 1181651 w 6500235"/>
              <a:gd name="connsiteY85" fmla="*/ 5453980 h 5464636"/>
              <a:gd name="connsiteX86" fmla="*/ 1163851 w 6500235"/>
              <a:gd name="connsiteY86" fmla="*/ 5464636 h 5464636"/>
              <a:gd name="connsiteX87" fmla="*/ 1149882 w 6500235"/>
              <a:gd name="connsiteY87" fmla="*/ 5456568 h 5464636"/>
              <a:gd name="connsiteX88" fmla="*/ 1113834 w 6500235"/>
              <a:gd name="connsiteY88" fmla="*/ 5450125 h 5464636"/>
              <a:gd name="connsiteX89" fmla="*/ 1009497 w 6500235"/>
              <a:gd name="connsiteY89" fmla="*/ 5403231 h 5464636"/>
              <a:gd name="connsiteX90" fmla="*/ 982993 w 6500235"/>
              <a:gd name="connsiteY90" fmla="*/ 5388499 h 5464636"/>
              <a:gd name="connsiteX91" fmla="*/ 908345 w 6500235"/>
              <a:gd name="connsiteY91" fmla="*/ 5373950 h 5464636"/>
              <a:gd name="connsiteX92" fmla="*/ 781592 w 6500235"/>
              <a:gd name="connsiteY92" fmla="*/ 5359426 h 5464636"/>
              <a:gd name="connsiteX93" fmla="*/ 755358 w 6500235"/>
              <a:gd name="connsiteY93" fmla="*/ 5354209 h 5464636"/>
              <a:gd name="connsiteX94" fmla="*/ 735782 w 6500235"/>
              <a:gd name="connsiteY94" fmla="*/ 5341278 h 5464636"/>
              <a:gd name="connsiteX95" fmla="*/ 733835 w 6500235"/>
              <a:gd name="connsiteY95" fmla="*/ 5330914 h 5464636"/>
              <a:gd name="connsiteX96" fmla="*/ 719882 w 6500235"/>
              <a:gd name="connsiteY96" fmla="*/ 5326690 h 5464636"/>
              <a:gd name="connsiteX97" fmla="*/ 716794 w 6500235"/>
              <a:gd name="connsiteY97" fmla="*/ 5323803 h 5464636"/>
              <a:gd name="connsiteX98" fmla="*/ 698456 w 6500235"/>
              <a:gd name="connsiteY98" fmla="*/ 5309002 h 5464636"/>
              <a:gd name="connsiteX99" fmla="*/ 643860 w 6500235"/>
              <a:gd name="connsiteY99" fmla="*/ 5321249 h 5464636"/>
              <a:gd name="connsiteX100" fmla="*/ 589399 w 6500235"/>
              <a:gd name="connsiteY100" fmla="*/ 5300252 h 5464636"/>
              <a:gd name="connsiteX101" fmla="*/ 340938 w 6500235"/>
              <a:gd name="connsiteY101" fmla="*/ 5237683 h 5464636"/>
              <a:gd name="connsiteX102" fmla="*/ 98001 w 6500235"/>
              <a:gd name="connsiteY102" fmla="*/ 5247147 h 5464636"/>
              <a:gd name="connsiteX103" fmla="*/ 12611 w 6500235"/>
              <a:gd name="connsiteY103" fmla="*/ 5237471 h 5464636"/>
              <a:gd name="connsiteX104" fmla="*/ 0 w 6500235"/>
              <a:gd name="connsiteY104" fmla="*/ 5235168 h 5464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6500235" h="5464636">
                <a:moveTo>
                  <a:pt x="0" y="0"/>
                </a:moveTo>
                <a:lnTo>
                  <a:pt x="6468182" y="0"/>
                </a:lnTo>
                <a:lnTo>
                  <a:pt x="6468122" y="2458"/>
                </a:lnTo>
                <a:cubicBezTo>
                  <a:pt x="6468560" y="7251"/>
                  <a:pt x="6469907" y="16220"/>
                  <a:pt x="6473409" y="34346"/>
                </a:cubicBezTo>
                <a:lnTo>
                  <a:pt x="6492498" y="123264"/>
                </a:lnTo>
                <a:cubicBezTo>
                  <a:pt x="6530248" y="162570"/>
                  <a:pt x="6415597" y="316177"/>
                  <a:pt x="6453347" y="355483"/>
                </a:cubicBezTo>
                <a:lnTo>
                  <a:pt x="6446278" y="407805"/>
                </a:lnTo>
                <a:cubicBezTo>
                  <a:pt x="6438855" y="419268"/>
                  <a:pt x="6492882" y="429673"/>
                  <a:pt x="6479973" y="438480"/>
                </a:cubicBezTo>
                <a:lnTo>
                  <a:pt x="6446200" y="483448"/>
                </a:lnTo>
                <a:lnTo>
                  <a:pt x="6455191" y="585156"/>
                </a:lnTo>
                <a:lnTo>
                  <a:pt x="6455578" y="723310"/>
                </a:lnTo>
                <a:lnTo>
                  <a:pt x="6330650" y="969274"/>
                </a:lnTo>
                <a:lnTo>
                  <a:pt x="6259783" y="1059188"/>
                </a:lnTo>
                <a:lnTo>
                  <a:pt x="6232390" y="1134371"/>
                </a:lnTo>
                <a:cubicBezTo>
                  <a:pt x="6233402" y="1144004"/>
                  <a:pt x="6201701" y="1218096"/>
                  <a:pt x="6197819" y="1226187"/>
                </a:cubicBezTo>
                <a:cubicBezTo>
                  <a:pt x="6193159" y="1247180"/>
                  <a:pt x="6164742" y="1253630"/>
                  <a:pt x="6153633" y="1266676"/>
                </a:cubicBezTo>
                <a:cubicBezTo>
                  <a:pt x="6143047" y="1294138"/>
                  <a:pt x="6121511" y="1318207"/>
                  <a:pt x="6115253" y="1333803"/>
                </a:cubicBezTo>
                <a:lnTo>
                  <a:pt x="6116094" y="1360252"/>
                </a:lnTo>
                <a:cubicBezTo>
                  <a:pt x="6112521" y="1397492"/>
                  <a:pt x="6092279" y="1498732"/>
                  <a:pt x="6093817" y="1557246"/>
                </a:cubicBezTo>
                <a:cubicBezTo>
                  <a:pt x="6112537" y="1631581"/>
                  <a:pt x="6029709" y="1634839"/>
                  <a:pt x="6036619" y="1695300"/>
                </a:cubicBezTo>
                <a:cubicBezTo>
                  <a:pt x="6031562" y="1739504"/>
                  <a:pt x="6015527" y="1737756"/>
                  <a:pt x="6006327" y="1765313"/>
                </a:cubicBezTo>
                <a:lnTo>
                  <a:pt x="5990294" y="1829516"/>
                </a:lnTo>
                <a:lnTo>
                  <a:pt x="5951522" y="1913734"/>
                </a:lnTo>
                <a:lnTo>
                  <a:pt x="5851829" y="2042661"/>
                </a:lnTo>
                <a:lnTo>
                  <a:pt x="5843359" y="2063211"/>
                </a:lnTo>
                <a:lnTo>
                  <a:pt x="5841612" y="2071738"/>
                </a:lnTo>
                <a:cubicBezTo>
                  <a:pt x="5839874" y="2077314"/>
                  <a:pt x="5838027" y="2080639"/>
                  <a:pt x="5835993" y="2082516"/>
                </a:cubicBezTo>
                <a:lnTo>
                  <a:pt x="5835396" y="2082526"/>
                </a:lnTo>
                <a:lnTo>
                  <a:pt x="5831029" y="2093117"/>
                </a:lnTo>
                <a:cubicBezTo>
                  <a:pt x="5814796" y="2110898"/>
                  <a:pt x="5755804" y="2160414"/>
                  <a:pt x="5737995" y="2189215"/>
                </a:cubicBezTo>
                <a:lnTo>
                  <a:pt x="5724175" y="2265929"/>
                </a:lnTo>
                <a:lnTo>
                  <a:pt x="5669829" y="2335401"/>
                </a:lnTo>
                <a:cubicBezTo>
                  <a:pt x="5651157" y="2366689"/>
                  <a:pt x="5624698" y="2407006"/>
                  <a:pt x="5612139" y="2453657"/>
                </a:cubicBezTo>
                <a:cubicBezTo>
                  <a:pt x="5613080" y="2462242"/>
                  <a:pt x="5589909" y="2606987"/>
                  <a:pt x="5594475" y="2615311"/>
                </a:cubicBezTo>
                <a:cubicBezTo>
                  <a:pt x="5543837" y="2727416"/>
                  <a:pt x="5569297" y="2670766"/>
                  <a:pt x="5536384" y="2755975"/>
                </a:cubicBezTo>
                <a:cubicBezTo>
                  <a:pt x="5489430" y="2846258"/>
                  <a:pt x="5525492" y="2766772"/>
                  <a:pt x="5485137" y="2848281"/>
                </a:cubicBezTo>
                <a:cubicBezTo>
                  <a:pt x="5448822" y="3003712"/>
                  <a:pt x="5363748" y="3103068"/>
                  <a:pt x="5325962" y="3162656"/>
                </a:cubicBezTo>
                <a:cubicBezTo>
                  <a:pt x="5253622" y="3181861"/>
                  <a:pt x="5277001" y="3245633"/>
                  <a:pt x="5243182" y="3288494"/>
                </a:cubicBezTo>
                <a:cubicBezTo>
                  <a:pt x="5294574" y="3300239"/>
                  <a:pt x="5188097" y="3332721"/>
                  <a:pt x="5237100" y="3363382"/>
                </a:cubicBezTo>
                <a:cubicBezTo>
                  <a:pt x="5229393" y="3370212"/>
                  <a:pt x="5220383" y="3375861"/>
                  <a:pt x="5210973" y="3381298"/>
                </a:cubicBezTo>
                <a:lnTo>
                  <a:pt x="5206067" y="3384167"/>
                </a:lnTo>
                <a:lnTo>
                  <a:pt x="5181176" y="3399028"/>
                </a:lnTo>
                <a:lnTo>
                  <a:pt x="5156932" y="3419249"/>
                </a:lnTo>
                <a:cubicBezTo>
                  <a:pt x="5149536" y="3427761"/>
                  <a:pt x="5143548" y="3438016"/>
                  <a:pt x="5139869" y="3450988"/>
                </a:cubicBezTo>
                <a:cubicBezTo>
                  <a:pt x="5146719" y="3504063"/>
                  <a:pt x="5059912" y="3541590"/>
                  <a:pt x="5071047" y="3608412"/>
                </a:cubicBezTo>
                <a:cubicBezTo>
                  <a:pt x="5070846" y="3631419"/>
                  <a:pt x="5043958" y="3693036"/>
                  <a:pt x="5022875" y="3698834"/>
                </a:cubicBezTo>
                <a:cubicBezTo>
                  <a:pt x="5013974" y="3710474"/>
                  <a:pt x="5013417" y="3727656"/>
                  <a:pt x="4993591" y="3727277"/>
                </a:cubicBezTo>
                <a:cubicBezTo>
                  <a:pt x="4968613" y="3729497"/>
                  <a:pt x="4982010" y="3786407"/>
                  <a:pt x="4960082" y="3770964"/>
                </a:cubicBezTo>
                <a:lnTo>
                  <a:pt x="4956970" y="3791475"/>
                </a:lnTo>
                <a:lnTo>
                  <a:pt x="4941856" y="3797112"/>
                </a:lnTo>
                <a:cubicBezTo>
                  <a:pt x="4926079" y="3802652"/>
                  <a:pt x="4914700" y="3807674"/>
                  <a:pt x="4913940" y="3820812"/>
                </a:cubicBezTo>
                <a:cubicBezTo>
                  <a:pt x="4892190" y="3833198"/>
                  <a:pt x="4833159" y="3861149"/>
                  <a:pt x="4811357" y="3871429"/>
                </a:cubicBezTo>
                <a:cubicBezTo>
                  <a:pt x="4797781" y="3865368"/>
                  <a:pt x="4792555" y="3877060"/>
                  <a:pt x="4783124" y="3882491"/>
                </a:cubicBezTo>
                <a:cubicBezTo>
                  <a:pt x="4766941" y="3880328"/>
                  <a:pt x="4731009" y="3914983"/>
                  <a:pt x="4724385" y="3930800"/>
                </a:cubicBezTo>
                <a:cubicBezTo>
                  <a:pt x="4713231" y="3980170"/>
                  <a:pt x="4642737" y="3980680"/>
                  <a:pt x="4632498" y="4019308"/>
                </a:cubicBezTo>
                <a:cubicBezTo>
                  <a:pt x="4626302" y="4027186"/>
                  <a:pt x="4619277" y="4032511"/>
                  <a:pt x="4611775" y="4036221"/>
                </a:cubicBezTo>
                <a:lnTo>
                  <a:pt x="4589341" y="4043087"/>
                </a:lnTo>
                <a:lnTo>
                  <a:pt x="4580109" y="4037991"/>
                </a:lnTo>
                <a:lnTo>
                  <a:pt x="4567969" y="4046064"/>
                </a:lnTo>
                <a:lnTo>
                  <a:pt x="4563776" y="4046606"/>
                </a:lnTo>
                <a:cubicBezTo>
                  <a:pt x="4555747" y="4047607"/>
                  <a:pt x="4547933" y="4048870"/>
                  <a:pt x="4540688" y="4051329"/>
                </a:cubicBezTo>
                <a:cubicBezTo>
                  <a:pt x="4565869" y="4086818"/>
                  <a:pt x="4483221" y="4078096"/>
                  <a:pt x="4515381" y="4101230"/>
                </a:cubicBezTo>
                <a:cubicBezTo>
                  <a:pt x="4479955" y="4120917"/>
                  <a:pt x="4519860" y="4137768"/>
                  <a:pt x="4464519" y="4129866"/>
                </a:cubicBezTo>
                <a:cubicBezTo>
                  <a:pt x="4421638" y="4159938"/>
                  <a:pt x="4317063" y="4224128"/>
                  <a:pt x="4258103" y="4281657"/>
                </a:cubicBezTo>
                <a:cubicBezTo>
                  <a:pt x="4226114" y="4312610"/>
                  <a:pt x="4157498" y="4425865"/>
                  <a:pt x="4110759" y="4475040"/>
                </a:cubicBezTo>
                <a:cubicBezTo>
                  <a:pt x="4061483" y="4509465"/>
                  <a:pt x="4039551" y="4565920"/>
                  <a:pt x="3977659" y="4576699"/>
                </a:cubicBezTo>
                <a:cubicBezTo>
                  <a:pt x="3932441" y="4611898"/>
                  <a:pt x="3975626" y="4646304"/>
                  <a:pt x="3839447" y="4686247"/>
                </a:cubicBezTo>
                <a:cubicBezTo>
                  <a:pt x="3580144" y="4740330"/>
                  <a:pt x="3329709" y="4787213"/>
                  <a:pt x="3160580" y="4816349"/>
                </a:cubicBezTo>
                <a:cubicBezTo>
                  <a:pt x="2991451" y="4845486"/>
                  <a:pt x="2914879" y="4858878"/>
                  <a:pt x="2824675" y="4861066"/>
                </a:cubicBezTo>
                <a:cubicBezTo>
                  <a:pt x="2734469" y="4863255"/>
                  <a:pt x="2739276" y="4877394"/>
                  <a:pt x="2704403" y="4872014"/>
                </a:cubicBezTo>
                <a:lnTo>
                  <a:pt x="2432833" y="5046782"/>
                </a:lnTo>
                <a:cubicBezTo>
                  <a:pt x="2305425" y="5066979"/>
                  <a:pt x="2054694" y="5159073"/>
                  <a:pt x="1930437" y="5242775"/>
                </a:cubicBezTo>
                <a:cubicBezTo>
                  <a:pt x="1899374" y="5263700"/>
                  <a:pt x="1874710" y="5286565"/>
                  <a:pt x="1853671" y="5310774"/>
                </a:cubicBezTo>
                <a:lnTo>
                  <a:pt x="1813576" y="5366218"/>
                </a:lnTo>
                <a:lnTo>
                  <a:pt x="1777372" y="5364302"/>
                </a:lnTo>
                <a:cubicBezTo>
                  <a:pt x="1762199" y="5364316"/>
                  <a:pt x="1747600" y="5364892"/>
                  <a:pt x="1733954" y="5365192"/>
                </a:cubicBezTo>
                <a:cubicBezTo>
                  <a:pt x="1757610" y="5412303"/>
                  <a:pt x="1664780" y="5350861"/>
                  <a:pt x="1672327" y="5408173"/>
                </a:cubicBezTo>
                <a:cubicBezTo>
                  <a:pt x="1662152" y="5406577"/>
                  <a:pt x="1652061" y="5403224"/>
                  <a:pt x="1641878" y="5399428"/>
                </a:cubicBezTo>
                <a:lnTo>
                  <a:pt x="1636543" y="5397470"/>
                </a:lnTo>
                <a:lnTo>
                  <a:pt x="1609237" y="5387733"/>
                </a:lnTo>
                <a:lnTo>
                  <a:pt x="1578208" y="5381908"/>
                </a:lnTo>
                <a:cubicBezTo>
                  <a:pt x="1566936" y="5381622"/>
                  <a:pt x="1555216" y="5383532"/>
                  <a:pt x="1542869" y="5388952"/>
                </a:cubicBezTo>
                <a:cubicBezTo>
                  <a:pt x="1506297" y="5428020"/>
                  <a:pt x="1422097" y="5384960"/>
                  <a:pt x="1377650" y="5436085"/>
                </a:cubicBezTo>
                <a:cubicBezTo>
                  <a:pt x="1359779" y="5450575"/>
                  <a:pt x="1295142" y="5469062"/>
                  <a:pt x="1277250" y="5456493"/>
                </a:cubicBezTo>
                <a:cubicBezTo>
                  <a:pt x="1262607" y="5457038"/>
                  <a:pt x="1249002" y="5467545"/>
                  <a:pt x="1236673" y="5452014"/>
                </a:cubicBezTo>
                <a:cubicBezTo>
                  <a:pt x="1219061" y="5434163"/>
                  <a:pt x="1183698" y="5480722"/>
                  <a:pt x="1181651" y="5453980"/>
                </a:cubicBezTo>
                <a:lnTo>
                  <a:pt x="1163851" y="5464636"/>
                </a:lnTo>
                <a:lnTo>
                  <a:pt x="1149882" y="5456568"/>
                </a:lnTo>
                <a:cubicBezTo>
                  <a:pt x="1135567" y="5447927"/>
                  <a:pt x="1124449" y="5442349"/>
                  <a:pt x="1113834" y="5450125"/>
                </a:cubicBezTo>
                <a:cubicBezTo>
                  <a:pt x="1090436" y="5441236"/>
                  <a:pt x="1031303" y="5413502"/>
                  <a:pt x="1009497" y="5403231"/>
                </a:cubicBezTo>
                <a:cubicBezTo>
                  <a:pt x="1005528" y="5388904"/>
                  <a:pt x="993185" y="5392315"/>
                  <a:pt x="982993" y="5388499"/>
                </a:cubicBezTo>
                <a:cubicBezTo>
                  <a:pt x="974358" y="5374641"/>
                  <a:pt x="924760" y="5368990"/>
                  <a:pt x="908345" y="5373950"/>
                </a:cubicBezTo>
                <a:cubicBezTo>
                  <a:pt x="863169" y="5396774"/>
                  <a:pt x="817902" y="5342732"/>
                  <a:pt x="781592" y="5359426"/>
                </a:cubicBezTo>
                <a:cubicBezTo>
                  <a:pt x="771573" y="5359661"/>
                  <a:pt x="762995" y="5357633"/>
                  <a:pt x="755358" y="5354209"/>
                </a:cubicBezTo>
                <a:lnTo>
                  <a:pt x="735782" y="5341278"/>
                </a:lnTo>
                <a:lnTo>
                  <a:pt x="733835" y="5330914"/>
                </a:lnTo>
                <a:lnTo>
                  <a:pt x="719882" y="5326690"/>
                </a:lnTo>
                <a:lnTo>
                  <a:pt x="716794" y="5323803"/>
                </a:lnTo>
                <a:cubicBezTo>
                  <a:pt x="710911" y="5318247"/>
                  <a:pt x="704963" y="5313024"/>
                  <a:pt x="698456" y="5309002"/>
                </a:cubicBezTo>
                <a:cubicBezTo>
                  <a:pt x="687114" y="5351013"/>
                  <a:pt x="641230" y="5281721"/>
                  <a:pt x="643860" y="5321249"/>
                </a:cubicBezTo>
                <a:cubicBezTo>
                  <a:pt x="606127" y="5306461"/>
                  <a:pt x="618532" y="5347963"/>
                  <a:pt x="589399" y="5300252"/>
                </a:cubicBezTo>
                <a:cubicBezTo>
                  <a:pt x="538911" y="5286324"/>
                  <a:pt x="422837" y="5246534"/>
                  <a:pt x="340938" y="5237683"/>
                </a:cubicBezTo>
                <a:cubicBezTo>
                  <a:pt x="296702" y="5232715"/>
                  <a:pt x="165679" y="5251892"/>
                  <a:pt x="98001" y="5247147"/>
                </a:cubicBezTo>
                <a:cubicBezTo>
                  <a:pt x="69043" y="5239103"/>
                  <a:pt x="40189" y="5239836"/>
                  <a:pt x="12611" y="5237471"/>
                </a:cubicBezTo>
                <a:lnTo>
                  <a:pt x="0" y="5235168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7506A-DA5A-23E8-5609-D7A9DB8A4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256" y="615951"/>
            <a:ext cx="4774177" cy="207159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 err="1"/>
              <a:t>Jetzt</a:t>
            </a:r>
            <a:r>
              <a:rPr lang="en-US" sz="2000" dirty="0"/>
              <a:t> </a:t>
            </a:r>
            <a:r>
              <a:rPr lang="en-US" sz="2000" dirty="0" err="1"/>
              <a:t>bist</a:t>
            </a:r>
            <a:r>
              <a:rPr lang="en-US" sz="2000" dirty="0"/>
              <a:t> du optimal für </a:t>
            </a:r>
            <a:r>
              <a:rPr lang="en-US" sz="2000" dirty="0" err="1"/>
              <a:t>dein</a:t>
            </a:r>
            <a:r>
              <a:rPr lang="en-US" sz="2000" dirty="0"/>
              <a:t> </a:t>
            </a:r>
            <a:r>
              <a:rPr lang="en-US" sz="2000" dirty="0" err="1"/>
              <a:t>Nächstes</a:t>
            </a:r>
            <a:r>
              <a:rPr lang="en-US" sz="2000" dirty="0"/>
              <a:t> </a:t>
            </a:r>
            <a:r>
              <a:rPr lang="en-US" sz="2000" dirty="0" err="1"/>
              <a:t>Bewerbungsgespräch</a:t>
            </a:r>
            <a:r>
              <a:rPr lang="en-US" sz="2000" dirty="0"/>
              <a:t> </a:t>
            </a:r>
            <a:r>
              <a:rPr lang="en-US" sz="2000" dirty="0" err="1"/>
              <a:t>vorbereitet</a:t>
            </a:r>
            <a:r>
              <a:rPr lang="en-US" sz="2000" dirty="0"/>
              <a:t>!</a:t>
            </a:r>
          </a:p>
        </p:txBody>
      </p:sp>
      <p:sp>
        <p:nvSpPr>
          <p:cNvPr id="183" name="Freeform: Shape 175">
            <a:extLst>
              <a:ext uri="{FF2B5EF4-FFF2-40B4-BE49-F238E27FC236}">
                <a16:creationId xmlns:a16="http://schemas.microsoft.com/office/drawing/2014/main" id="{CF93DC6C-1BFD-4414-BF23-471C8831C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81305" y="3440576"/>
            <a:ext cx="3660078" cy="2505485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416BBE6-4816-19A1-0000-A85060CD8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617860" y="124396"/>
            <a:ext cx="4601882" cy="56543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 err="1"/>
              <a:t>Herzlichen</a:t>
            </a:r>
            <a:r>
              <a:rPr lang="en-US" b="1" dirty="0"/>
              <a:t> </a:t>
            </a:r>
            <a:r>
              <a:rPr lang="en-US" b="1" dirty="0" err="1"/>
              <a:t>Glückwunsch</a:t>
            </a:r>
            <a:r>
              <a:rPr lang="en-US" b="1" dirty="0"/>
              <a:t>! </a:t>
            </a:r>
          </a:p>
          <a:p>
            <a:pPr algn="ctr"/>
            <a:r>
              <a:rPr lang="en-US" dirty="0" err="1"/>
              <a:t>Wenn</a:t>
            </a:r>
            <a:r>
              <a:rPr lang="en-US" dirty="0"/>
              <a:t> du dich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Deinem</a:t>
            </a:r>
            <a:r>
              <a:rPr lang="en-US" dirty="0"/>
              <a:t> </a:t>
            </a:r>
            <a:r>
              <a:rPr lang="en-US" dirty="0" err="1"/>
              <a:t>Europass-Profil</a:t>
            </a:r>
            <a:r>
              <a:rPr lang="en-US" dirty="0"/>
              <a:t> auf </a:t>
            </a:r>
            <a:r>
              <a:rPr lang="en-US" dirty="0" err="1"/>
              <a:t>deinen</a:t>
            </a:r>
            <a:r>
              <a:rPr lang="en-US" dirty="0"/>
              <a:t> </a:t>
            </a:r>
            <a:r>
              <a:rPr lang="en-US" dirty="0" err="1"/>
              <a:t>nächsten</a:t>
            </a:r>
            <a:r>
              <a:rPr lang="en-US" dirty="0"/>
              <a:t> Job </a:t>
            </a:r>
            <a:r>
              <a:rPr lang="en-US" dirty="0" err="1"/>
              <a:t>bewirbst</a:t>
            </a:r>
            <a:r>
              <a:rPr lang="en-US" dirty="0"/>
              <a:t>, </a:t>
            </a:r>
            <a:r>
              <a:rPr lang="en-US" dirty="0" err="1"/>
              <a:t>weißt</a:t>
            </a:r>
            <a:r>
              <a:rPr lang="en-US" dirty="0"/>
              <a:t> du nun </a:t>
            </a:r>
            <a:r>
              <a:rPr lang="en-US" dirty="0" err="1"/>
              <a:t>auch</a:t>
            </a:r>
            <a:r>
              <a:rPr lang="en-US" dirty="0"/>
              <a:t> </a:t>
            </a:r>
            <a:r>
              <a:rPr lang="en-US" dirty="0" err="1"/>
              <a:t>wie</a:t>
            </a:r>
            <a:r>
              <a:rPr lang="en-US" dirty="0"/>
              <a:t> du dich optimal auf </a:t>
            </a:r>
            <a:r>
              <a:rPr lang="en-US" dirty="0" err="1"/>
              <a:t>ein</a:t>
            </a:r>
            <a:r>
              <a:rPr lang="en-US" dirty="0"/>
              <a:t> </a:t>
            </a:r>
            <a:r>
              <a:rPr lang="en-US" dirty="0" err="1"/>
              <a:t>mögliches</a:t>
            </a:r>
            <a:r>
              <a:rPr lang="en-US" dirty="0"/>
              <a:t> </a:t>
            </a:r>
            <a:r>
              <a:rPr lang="en-US" dirty="0" err="1"/>
              <a:t>Vorstellungsgespräch</a:t>
            </a:r>
            <a:r>
              <a:rPr lang="en-US" dirty="0"/>
              <a:t> </a:t>
            </a:r>
            <a:r>
              <a:rPr lang="en-US" dirty="0" err="1"/>
              <a:t>vorbereitest</a:t>
            </a:r>
            <a:r>
              <a:rPr lang="en-US" dirty="0"/>
              <a:t>.  </a:t>
            </a:r>
            <a:endParaRPr lang="en-US" b="1" dirty="0"/>
          </a:p>
        </p:txBody>
      </p:sp>
      <p:pic>
        <p:nvPicPr>
          <p:cNvPr id="9" name="Grafik 8" descr="Ein Bild, das Cartoon, Darstellung enthält.&#10;&#10;Automatisch generierte Beschreibung mit mittlerer Zuverlässigkeit">
            <a:extLst>
              <a:ext uri="{FF2B5EF4-FFF2-40B4-BE49-F238E27FC236}">
                <a16:creationId xmlns:a16="http://schemas.microsoft.com/office/drawing/2014/main" id="{D9D7C451-3532-C066-0B84-39A314E59A7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1202" r="5" b="5"/>
          <a:stretch/>
        </p:blipFill>
        <p:spPr>
          <a:xfrm>
            <a:off x="1398929" y="3555469"/>
            <a:ext cx="3426022" cy="2281654"/>
          </a:xfrm>
          <a:prstGeom prst="rect">
            <a:avLst/>
          </a:prstGeom>
          <a:solidFill>
            <a:srgbClr val="FFC000"/>
          </a:solidFill>
        </p:spPr>
      </p:pic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EDA001A-4CEA-6FB5-3F04-6709C1879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9D4AEF59-F28E-467C-9EA3-92D1CFAD475A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embo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178" name="Rectangle 6">
            <a:extLst>
              <a:ext uri="{FF2B5EF4-FFF2-40B4-BE49-F238E27FC236}">
                <a16:creationId xmlns:a16="http://schemas.microsoft.com/office/drawing/2014/main" id="{001928A5-13A8-4372-8A77-BCAAE5553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57469" y="5753325"/>
            <a:ext cx="1707751" cy="428984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lnTo>
                  <a:pt x="2164992" y="12386"/>
                </a:lnTo>
                <a:cubicBezTo>
                  <a:pt x="2164717" y="43049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50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D4133653-F559-8FF4-51A6-FD4982620711}"/>
              </a:ext>
            </a:extLst>
          </p:cNvPr>
          <p:cNvSpPr txBox="1"/>
          <p:nvPr/>
        </p:nvSpPr>
        <p:spPr>
          <a:xfrm>
            <a:off x="3111344" y="3082114"/>
            <a:ext cx="63007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mbo"/>
              <a:ea typeface="+mn-ea"/>
              <a:cs typeface="+mn-cs"/>
            </a:endParaRP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C7D5DCCD-15FE-1180-C379-F0F70F488C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36973" y="4186723"/>
            <a:ext cx="2151946" cy="728053"/>
          </a:xfrm>
          <a:prstGeom prst="rect">
            <a:avLst/>
          </a:prstGeom>
        </p:spPr>
      </p:pic>
      <p:pic>
        <p:nvPicPr>
          <p:cNvPr id="3" name="Grafik 2" descr="Ein Bild, das Schrift, Grafiken, Logo, Text enthält.&#10;&#10;Automatisch generierte Beschreibung">
            <a:extLst>
              <a:ext uri="{FF2B5EF4-FFF2-40B4-BE49-F238E27FC236}">
                <a16:creationId xmlns:a16="http://schemas.microsoft.com/office/drawing/2014/main" id="{5A73E48A-752C-4837-8AC9-A4A65831361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44486" y="4855458"/>
            <a:ext cx="2714002" cy="495928"/>
          </a:xfrm>
          <a:prstGeom prst="rect">
            <a:avLst/>
          </a:prstGeom>
        </p:spPr>
      </p:pic>
      <p:pic>
        <p:nvPicPr>
          <p:cNvPr id="6" name="Grafik 5" descr="Ein Bild, das Text, Screenshot, Symbol, Schrift enthält.&#10;&#10;Automatisch generierte Beschreibung">
            <a:extLst>
              <a:ext uri="{FF2B5EF4-FFF2-40B4-BE49-F238E27FC236}">
                <a16:creationId xmlns:a16="http://schemas.microsoft.com/office/drawing/2014/main" id="{D025AF0B-73D7-8DC9-E572-56DDFDFF635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9736" y="4279566"/>
            <a:ext cx="1253885" cy="1270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33531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eVTI">
  <a:themeElements>
    <a:clrScheme name="Archive">
      <a:dk1>
        <a:sysClr val="windowText" lastClr="000000"/>
      </a:dk1>
      <a:lt1>
        <a:sysClr val="window" lastClr="FFFFFF"/>
      </a:lt1>
      <a:dk2>
        <a:srgbClr val="353B3D"/>
      </a:dk2>
      <a:lt2>
        <a:srgbClr val="EEECEA"/>
      </a:lt2>
      <a:accent1>
        <a:srgbClr val="A65E5E"/>
      </a:accent1>
      <a:accent2>
        <a:srgbClr val="9D6053"/>
      </a:accent2>
      <a:accent3>
        <a:srgbClr val="968274"/>
      </a:accent3>
      <a:accent4>
        <a:srgbClr val="878079"/>
      </a:accent4>
      <a:accent5>
        <a:srgbClr val="6C737A"/>
      </a:accent5>
      <a:accent6>
        <a:srgbClr val="697777"/>
      </a:accent6>
      <a:hlink>
        <a:srgbClr val="A25872"/>
      </a:hlink>
      <a:folHlink>
        <a:srgbClr val="667A7E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751</Words>
  <Application>Microsoft Office PowerPoint</Application>
  <PresentationFormat>Breitbild</PresentationFormat>
  <Paragraphs>93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Bembo</vt:lpstr>
      <vt:lpstr>ArchiveVTI</vt:lpstr>
      <vt:lpstr>Arbeitsblatt Phase 3: Bewerbungsgespräch</vt:lpstr>
      <vt:lpstr>PowerPoint-Präsentation</vt:lpstr>
      <vt:lpstr>Fragen über die du als vorbereitung nachdenken kannst</vt:lpstr>
      <vt:lpstr>PowerPoint-Präsentation</vt:lpstr>
      <vt:lpstr>PowerPoint-Präsentation</vt:lpstr>
      <vt:lpstr>Tipps zum Vorstellungsgespräch</vt:lpstr>
      <vt:lpstr>Inspiration für fragen die du beim gespräch stellen kannst</vt:lpstr>
      <vt:lpstr>Wie wirst du während des Vorstellungsgesprächs beurteilt?</vt:lpstr>
      <vt:lpstr>Jetzt bist du optimal für dein Nächstes Bewerbungsgespräch vorbereitet!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Fank, Carola</dc:creator>
  <cp:lastModifiedBy>Fank, Carola</cp:lastModifiedBy>
  <cp:revision>3</cp:revision>
  <dcterms:created xsi:type="dcterms:W3CDTF">2023-08-22T08:09:34Z</dcterms:created>
  <dcterms:modified xsi:type="dcterms:W3CDTF">2023-12-04T09:09:37Z</dcterms:modified>
</cp:coreProperties>
</file>