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7" r:id="rId3"/>
    <p:sldId id="258" r:id="rId4"/>
    <p:sldId id="260" r:id="rId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102" d="100"/>
          <a:sy n="102" d="100"/>
        </p:scale>
        <p:origin x="48"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21T21:29:10.219"/>
    </inkml:context>
    <inkml:brush xml:id="br0">
      <inkml:brushProperty name="width" value="0.05" units="cm"/>
      <inkml:brushProperty name="height" value="0.05" units="cm"/>
    </inkml:brush>
  </inkml:definitions>
  <inkml:trace contextRef="#ctx0" brushRef="#br0">1 0 32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E56D6-F195-48D7-978E-7EE16D430469}"/>
              </a:ext>
            </a:extLst>
          </p:cNvPr>
          <p:cNvSpPr>
            <a:spLocks noGrp="1"/>
          </p:cNvSpPr>
          <p:nvPr>
            <p:ph type="ctrTitle"/>
          </p:nvPr>
        </p:nvSpPr>
        <p:spPr>
          <a:xfrm>
            <a:off x="1756946" y="1104900"/>
            <a:ext cx="8376514" cy="3120504"/>
          </a:xfrm>
        </p:spPr>
        <p:txBody>
          <a:bodyPr anchor="b">
            <a:normAutofit/>
          </a:bodyPr>
          <a:lstStyle>
            <a:lvl1pPr algn="ctr">
              <a:lnSpc>
                <a:spcPct val="110000"/>
              </a:lnSpc>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0A72F42-5C88-4F7D-803B-C371B570D784}"/>
              </a:ext>
            </a:extLst>
          </p:cNvPr>
          <p:cNvSpPr>
            <a:spLocks noGrp="1"/>
          </p:cNvSpPr>
          <p:nvPr>
            <p:ph type="subTitle" idx="1"/>
          </p:nvPr>
        </p:nvSpPr>
        <p:spPr>
          <a:xfrm>
            <a:off x="2908039" y="4442385"/>
            <a:ext cx="6074328" cy="984023"/>
          </a:xfrm>
        </p:spPr>
        <p:txBody>
          <a:bodyPr>
            <a:normAutofit/>
          </a:bodyPr>
          <a:lstStyle>
            <a:lvl1pPr marL="0" indent="0" algn="ctr">
              <a:lnSpc>
                <a:spcPct val="100000"/>
              </a:lnSpc>
              <a:buNone/>
              <a:defRPr sz="2000" i="0" spc="1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A0384F3-2D6A-49F6-8F79-F3955E90484E}"/>
              </a:ext>
            </a:extLst>
          </p:cNvPr>
          <p:cNvSpPr>
            <a:spLocks noGrp="1"/>
          </p:cNvSpPr>
          <p:nvPr>
            <p:ph type="dt" sz="half" idx="10"/>
          </p:nvPr>
        </p:nvSpPr>
        <p:spPr/>
        <p:txBody>
          <a:bodyPr/>
          <a:lstStyle/>
          <a:p>
            <a:fld id="{2DB4148D-66AC-4474-8C35-AF3C57D393C2}" type="datetime4">
              <a:rPr lang="en-US" smtClean="0"/>
              <a:t>December 4, 2023</a:t>
            </a:fld>
            <a:endParaRPr lang="en-US"/>
          </a:p>
        </p:txBody>
      </p:sp>
      <p:sp>
        <p:nvSpPr>
          <p:cNvPr id="5" name="Footer Placeholder 4">
            <a:extLst>
              <a:ext uri="{FF2B5EF4-FFF2-40B4-BE49-F238E27FC236}">
                <a16:creationId xmlns:a16="http://schemas.microsoft.com/office/drawing/2014/main" id="{95363F32-CD31-4801-BAE4-09EEB1262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5D34C-49ED-4ADB-8693-73B790764F39}"/>
              </a:ext>
            </a:extLst>
          </p:cNvPr>
          <p:cNvSpPr>
            <a:spLocks noGrp="1"/>
          </p:cNvSpPr>
          <p:nvPr>
            <p:ph type="sldNum" sz="quarter" idx="12"/>
          </p:nvPr>
        </p:nvSpPr>
        <p:spPr/>
        <p:txBody>
          <a:bodyPr/>
          <a:lstStyle/>
          <a:p>
            <a:fld id="{9D4AEF59-F28E-467C-9EA3-92D1CFAD475A}" type="slidenum">
              <a:rPr lang="en-US" smtClean="0"/>
              <a:t>‹Nr.›</a:t>
            </a:fld>
            <a:endParaRPr lang="en-US"/>
          </a:p>
        </p:txBody>
      </p:sp>
    </p:spTree>
    <p:extLst>
      <p:ext uri="{BB962C8B-B14F-4D97-AF65-F5344CB8AC3E}">
        <p14:creationId xmlns:p14="http://schemas.microsoft.com/office/powerpoint/2010/main" val="313517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BF0171A2-02C1-4543-8B6B-FCF7E69712DF}"/>
              </a:ext>
            </a:extLst>
          </p:cNvPr>
          <p:cNvSpPr>
            <a:spLocks noGrp="1"/>
          </p:cNvSpPr>
          <p:nvPr>
            <p:ph type="body" orient="vert" idx="1"/>
          </p:nvPr>
        </p:nvSpPr>
        <p:spPr>
          <a:xfrm>
            <a:off x="1050879" y="1825625"/>
            <a:ext cx="9810604" cy="451669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F95027C-A386-44E4-AFE1-33AFFDA3AD8F}"/>
              </a:ext>
            </a:extLst>
          </p:cNvPr>
          <p:cNvSpPr>
            <a:spLocks noGrp="1"/>
          </p:cNvSpPr>
          <p:nvPr>
            <p:ph type="dt" sz="half" idx="10"/>
          </p:nvPr>
        </p:nvSpPr>
        <p:spPr/>
        <p:txBody>
          <a:bodyPr/>
          <a:lstStyle/>
          <a:p>
            <a:fld id="{3290530A-E518-4DC2-BB7E-C44828AA1784}" type="datetime4">
              <a:rPr lang="en-US" smtClean="0"/>
              <a:t>December 4, 2023</a:t>
            </a:fld>
            <a:endParaRPr lang="en-US"/>
          </a:p>
        </p:txBody>
      </p:sp>
      <p:sp>
        <p:nvSpPr>
          <p:cNvPr id="5" name="Footer Placeholder 4">
            <a:extLst>
              <a:ext uri="{FF2B5EF4-FFF2-40B4-BE49-F238E27FC236}">
                <a16:creationId xmlns:a16="http://schemas.microsoft.com/office/drawing/2014/main" id="{FB1BF710-0558-4457-825D-48713CAED3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A7F93D-5DC3-4C36-AEB0-79CDB15C316A}"/>
              </a:ext>
            </a:extLst>
          </p:cNvPr>
          <p:cNvSpPr>
            <a:spLocks noGrp="1"/>
          </p:cNvSpPr>
          <p:nvPr>
            <p:ph type="sldNum" sz="quarter" idx="12"/>
          </p:nvPr>
        </p:nvSpPr>
        <p:spPr/>
        <p:txBody>
          <a:bodyPr/>
          <a:lstStyle/>
          <a:p>
            <a:fld id="{9D4AEF59-F28E-467C-9EA3-92D1CFAD475A}" type="slidenum">
              <a:rPr lang="en-US" smtClean="0"/>
              <a:t>‹Nr.›</a:t>
            </a:fld>
            <a:endParaRPr lang="en-US"/>
          </a:p>
        </p:txBody>
      </p:sp>
      <p:sp>
        <p:nvSpPr>
          <p:cNvPr id="7" name="Title 6">
            <a:extLst>
              <a:ext uri="{FF2B5EF4-FFF2-40B4-BE49-F238E27FC236}">
                <a16:creationId xmlns:a16="http://schemas.microsoft.com/office/drawing/2014/main" id="{87CFC0C8-11FE-4003-B2D6-B7B8E279056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47500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B41C5-3638-439D-BA61-4DAA142226E8}"/>
              </a:ext>
            </a:extLst>
          </p:cNvPr>
          <p:cNvSpPr>
            <a:spLocks noGrp="1"/>
          </p:cNvSpPr>
          <p:nvPr>
            <p:ph type="title" orient="vert"/>
          </p:nvPr>
        </p:nvSpPr>
        <p:spPr>
          <a:xfrm>
            <a:off x="8724901" y="464025"/>
            <a:ext cx="2161540" cy="580029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99B91A0-A376-483C-926E-189F376E5520}"/>
              </a:ext>
            </a:extLst>
          </p:cNvPr>
          <p:cNvSpPr>
            <a:spLocks noGrp="1"/>
          </p:cNvSpPr>
          <p:nvPr>
            <p:ph type="body" orient="vert" idx="1"/>
          </p:nvPr>
        </p:nvSpPr>
        <p:spPr>
          <a:xfrm>
            <a:off x="838200" y="464023"/>
            <a:ext cx="7886700" cy="58002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A14134E-B7D5-4664-BB2E-6A98ED630A9F}"/>
              </a:ext>
            </a:extLst>
          </p:cNvPr>
          <p:cNvSpPr>
            <a:spLocks noGrp="1"/>
          </p:cNvSpPr>
          <p:nvPr>
            <p:ph type="dt" sz="half" idx="10"/>
          </p:nvPr>
        </p:nvSpPr>
        <p:spPr/>
        <p:txBody>
          <a:bodyPr/>
          <a:lstStyle/>
          <a:p>
            <a:fld id="{CD6C0306-A647-4FA7-9290-776D00C0BE2A}" type="datetime4">
              <a:rPr lang="en-US" smtClean="0"/>
              <a:t>December 4, 2023</a:t>
            </a:fld>
            <a:endParaRPr lang="en-US"/>
          </a:p>
        </p:txBody>
      </p:sp>
      <p:sp>
        <p:nvSpPr>
          <p:cNvPr id="5" name="Footer Placeholder 4">
            <a:extLst>
              <a:ext uri="{FF2B5EF4-FFF2-40B4-BE49-F238E27FC236}">
                <a16:creationId xmlns:a16="http://schemas.microsoft.com/office/drawing/2014/main" id="{92A54E2A-B1CE-4F2E-9D9A-D47E514D5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E7C304-46A8-4179-87A2-B8CC10BAAFAE}"/>
              </a:ext>
            </a:extLst>
          </p:cNvPr>
          <p:cNvSpPr>
            <a:spLocks noGrp="1"/>
          </p:cNvSpPr>
          <p:nvPr>
            <p:ph type="sldNum" sz="quarter" idx="12"/>
          </p:nvPr>
        </p:nvSpPr>
        <p:spPr/>
        <p:txBody>
          <a:bodyPr/>
          <a:lstStyle/>
          <a:p>
            <a:fld id="{9D4AEF59-F28E-467C-9EA3-92D1CFAD475A}" type="slidenum">
              <a:rPr lang="en-US" smtClean="0"/>
              <a:t>‹Nr.›</a:t>
            </a:fld>
            <a:endParaRPr lang="en-US"/>
          </a:p>
        </p:txBody>
      </p:sp>
    </p:spTree>
    <p:extLst>
      <p:ext uri="{BB962C8B-B14F-4D97-AF65-F5344CB8AC3E}">
        <p14:creationId xmlns:p14="http://schemas.microsoft.com/office/powerpoint/2010/main" val="1165314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B333-9E16-4502-96B5-3F586B7E003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6ED0795-5EC7-4FF8-9FC7-22AFA3C552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6A2DA5B-9862-4A23-8FEC-5C1ABC2EEF1B}"/>
              </a:ext>
            </a:extLst>
          </p:cNvPr>
          <p:cNvSpPr>
            <a:spLocks noGrp="1"/>
          </p:cNvSpPr>
          <p:nvPr>
            <p:ph type="dt" sz="half" idx="10"/>
          </p:nvPr>
        </p:nvSpPr>
        <p:spPr>
          <a:xfrm rot="5400000">
            <a:off x="10506456" y="5074920"/>
            <a:ext cx="2647667" cy="365125"/>
          </a:xfrm>
        </p:spPr>
        <p:txBody>
          <a:bodyPr/>
          <a:lstStyle/>
          <a:p>
            <a:fld id="{0B8C0890-BAE8-412E-A1CE-68BB06F675F2}" type="datetime4">
              <a:rPr lang="en-US" smtClean="0"/>
              <a:t>December 4, 2023</a:t>
            </a:fld>
            <a:endParaRPr lang="en-US"/>
          </a:p>
        </p:txBody>
      </p:sp>
      <p:sp>
        <p:nvSpPr>
          <p:cNvPr id="5" name="Footer Placeholder 4">
            <a:extLst>
              <a:ext uri="{FF2B5EF4-FFF2-40B4-BE49-F238E27FC236}">
                <a16:creationId xmlns:a16="http://schemas.microsoft.com/office/drawing/2014/main" id="{C63D9A4B-0DA7-46BB-9DCE-3F26075C44C6}"/>
              </a:ext>
            </a:extLst>
          </p:cNvPr>
          <p:cNvSpPr>
            <a:spLocks noGrp="1"/>
          </p:cNvSpPr>
          <p:nvPr>
            <p:ph type="ftr" sz="quarter" idx="11"/>
          </p:nvPr>
        </p:nvSpPr>
        <p:spPr>
          <a:xfrm rot="5400000">
            <a:off x="10451592" y="1408176"/>
            <a:ext cx="2770499" cy="365125"/>
          </a:xfrm>
        </p:spPr>
        <p:txBody>
          <a:bodyPr/>
          <a:lstStyle/>
          <a:p>
            <a:endParaRPr lang="en-US" dirty="0"/>
          </a:p>
        </p:txBody>
      </p:sp>
      <p:sp>
        <p:nvSpPr>
          <p:cNvPr id="6" name="Slide Number Placeholder 5">
            <a:extLst>
              <a:ext uri="{FF2B5EF4-FFF2-40B4-BE49-F238E27FC236}">
                <a16:creationId xmlns:a16="http://schemas.microsoft.com/office/drawing/2014/main" id="{EE6A7C47-81AC-431C-A7C3-2BC71AD14417}"/>
              </a:ext>
            </a:extLst>
          </p:cNvPr>
          <p:cNvSpPr>
            <a:spLocks noGrp="1"/>
          </p:cNvSpPr>
          <p:nvPr>
            <p:ph type="sldNum" sz="quarter" idx="12"/>
          </p:nvPr>
        </p:nvSpPr>
        <p:spPr>
          <a:xfrm>
            <a:off x="11558016" y="3136392"/>
            <a:ext cx="545911" cy="580029"/>
          </a:xfrm>
        </p:spPr>
        <p:txBody>
          <a:bodyPr/>
          <a:lstStyle/>
          <a:p>
            <a:fld id="{9D4AEF59-F28E-467C-9EA3-92D1CFAD475A}" type="slidenum">
              <a:rPr lang="en-US" smtClean="0"/>
              <a:t>‹Nr.›</a:t>
            </a:fld>
            <a:endParaRPr lang="en-US"/>
          </a:p>
        </p:txBody>
      </p:sp>
    </p:spTree>
    <p:extLst>
      <p:ext uri="{BB962C8B-B14F-4D97-AF65-F5344CB8AC3E}">
        <p14:creationId xmlns:p14="http://schemas.microsoft.com/office/powerpoint/2010/main" val="1742154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2E47-4DC7-46C4-9407-FA4CF7E0AAE3}"/>
              </a:ext>
            </a:extLst>
          </p:cNvPr>
          <p:cNvSpPr>
            <a:spLocks noGrp="1"/>
          </p:cNvSpPr>
          <p:nvPr>
            <p:ph type="title"/>
          </p:nvPr>
        </p:nvSpPr>
        <p:spPr>
          <a:xfrm>
            <a:off x="1052513" y="1709738"/>
            <a:ext cx="9087774" cy="3438524"/>
          </a:xfrm>
        </p:spPr>
        <p:txBody>
          <a:bodyPr anchor="b">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BF7B502-122E-4177-A408-FC436A254215}"/>
              </a:ext>
            </a:extLst>
          </p:cNvPr>
          <p:cNvSpPr>
            <a:spLocks noGrp="1"/>
          </p:cNvSpPr>
          <p:nvPr>
            <p:ph type="body" idx="1"/>
          </p:nvPr>
        </p:nvSpPr>
        <p:spPr>
          <a:xfrm>
            <a:off x="1052513" y="5148262"/>
            <a:ext cx="8844522" cy="1138238"/>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229696-2AEF-4765-B33E-7DA328E464FF}"/>
              </a:ext>
            </a:extLst>
          </p:cNvPr>
          <p:cNvSpPr>
            <a:spLocks noGrp="1"/>
          </p:cNvSpPr>
          <p:nvPr>
            <p:ph type="dt" sz="half" idx="10"/>
          </p:nvPr>
        </p:nvSpPr>
        <p:spPr/>
        <p:txBody>
          <a:bodyPr/>
          <a:lstStyle/>
          <a:p>
            <a:fld id="{774561DE-A701-4946-BC54-644A014F0E43}" type="datetime4">
              <a:rPr lang="en-US" smtClean="0"/>
              <a:t>December 4, 2023</a:t>
            </a:fld>
            <a:endParaRPr lang="en-US"/>
          </a:p>
        </p:txBody>
      </p:sp>
      <p:sp>
        <p:nvSpPr>
          <p:cNvPr id="5" name="Footer Placeholder 4">
            <a:extLst>
              <a:ext uri="{FF2B5EF4-FFF2-40B4-BE49-F238E27FC236}">
                <a16:creationId xmlns:a16="http://schemas.microsoft.com/office/drawing/2014/main" id="{4729B2E4-2F1C-4FEE-AAB2-4FCC3EEFD1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27D4B8-E107-480A-AA17-261CA49BBB5D}"/>
              </a:ext>
            </a:extLst>
          </p:cNvPr>
          <p:cNvSpPr>
            <a:spLocks noGrp="1"/>
          </p:cNvSpPr>
          <p:nvPr>
            <p:ph type="sldNum" sz="quarter" idx="12"/>
          </p:nvPr>
        </p:nvSpPr>
        <p:spPr/>
        <p:txBody>
          <a:bodyPr/>
          <a:lstStyle/>
          <a:p>
            <a:fld id="{9D4AEF59-F28E-467C-9EA3-92D1CFAD475A}" type="slidenum">
              <a:rPr lang="en-US" smtClean="0"/>
              <a:t>‹Nr.›</a:t>
            </a:fld>
            <a:endParaRPr lang="en-US"/>
          </a:p>
        </p:txBody>
      </p:sp>
    </p:spTree>
    <p:extLst>
      <p:ext uri="{BB962C8B-B14F-4D97-AF65-F5344CB8AC3E}">
        <p14:creationId xmlns:p14="http://schemas.microsoft.com/office/powerpoint/2010/main" val="2376882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8BAE8-3305-4F08-BECB-56AD7FD4E4B1}"/>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77021AC-6D8D-4D24-8B01-8AE8F41BE4B8}"/>
              </a:ext>
            </a:extLst>
          </p:cNvPr>
          <p:cNvSpPr>
            <a:spLocks noGrp="1"/>
          </p:cNvSpPr>
          <p:nvPr>
            <p:ph sz="half" idx="1"/>
          </p:nvPr>
        </p:nvSpPr>
        <p:spPr>
          <a:xfrm>
            <a:off x="1050878" y="1825624"/>
            <a:ext cx="4473622" cy="4460875"/>
          </a:xfrm>
        </p:spPr>
        <p:txBody>
          <a:bodyPr/>
          <a:lstStyle>
            <a:lvl2pPr marL="274320" indent="0">
              <a:buFontTx/>
              <a:buNone/>
              <a:defRPr/>
            </a:lvl2pPr>
            <a:lvl3pPr marL="502920">
              <a:defRPr/>
            </a:lvl3pPr>
            <a:lvl4pPr marL="548640" indent="0">
              <a:buFontTx/>
              <a:buNone/>
              <a:defRPr/>
            </a:lvl4pPr>
            <a:lvl5pPr marL="73152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8E7F49C-3DB3-40B7-89B3-E3BC32FC110F}"/>
              </a:ext>
            </a:extLst>
          </p:cNvPr>
          <p:cNvSpPr>
            <a:spLocks noGrp="1"/>
          </p:cNvSpPr>
          <p:nvPr>
            <p:ph sz="half" idx="2"/>
          </p:nvPr>
        </p:nvSpPr>
        <p:spPr>
          <a:xfrm>
            <a:off x="5844540" y="1825624"/>
            <a:ext cx="5016943" cy="4460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1E33D58-BDF5-4F1F-806B-0491CB3624A9}"/>
              </a:ext>
            </a:extLst>
          </p:cNvPr>
          <p:cNvSpPr>
            <a:spLocks noGrp="1"/>
          </p:cNvSpPr>
          <p:nvPr>
            <p:ph type="dt" sz="half" idx="10"/>
          </p:nvPr>
        </p:nvSpPr>
        <p:spPr/>
        <p:txBody>
          <a:bodyPr/>
          <a:lstStyle/>
          <a:p>
            <a:fld id="{ED2CA141-7236-48B4-9123-FBACB728B3B9}" type="datetime4">
              <a:rPr lang="en-US" smtClean="0"/>
              <a:t>December 4, 2023</a:t>
            </a:fld>
            <a:endParaRPr lang="en-US" dirty="0"/>
          </a:p>
        </p:txBody>
      </p:sp>
      <p:sp>
        <p:nvSpPr>
          <p:cNvPr id="6" name="Footer Placeholder 5">
            <a:extLst>
              <a:ext uri="{FF2B5EF4-FFF2-40B4-BE49-F238E27FC236}">
                <a16:creationId xmlns:a16="http://schemas.microsoft.com/office/drawing/2014/main" id="{848BCBFD-1FE1-441A-B3AF-C3E7E7B8D11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0CE272-E6FB-455B-BACB-2471D66D956F}"/>
              </a:ext>
            </a:extLst>
          </p:cNvPr>
          <p:cNvSpPr>
            <a:spLocks noGrp="1"/>
          </p:cNvSpPr>
          <p:nvPr>
            <p:ph type="sldNum" sz="quarter" idx="12"/>
          </p:nvPr>
        </p:nvSpPr>
        <p:spPr/>
        <p:txBody>
          <a:bodyPr/>
          <a:lstStyle/>
          <a:p>
            <a:fld id="{9D4AEF59-F28E-467C-9EA3-92D1CFAD475A}" type="slidenum">
              <a:rPr lang="en-US" smtClean="0"/>
              <a:t>‹Nr.›</a:t>
            </a:fld>
            <a:endParaRPr lang="en-US" dirty="0"/>
          </a:p>
        </p:txBody>
      </p:sp>
    </p:spTree>
    <p:extLst>
      <p:ext uri="{BB962C8B-B14F-4D97-AF65-F5344CB8AC3E}">
        <p14:creationId xmlns:p14="http://schemas.microsoft.com/office/powerpoint/2010/main" val="237991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E73A4FB-9EF5-4D6C-A275-2DE1077A29E7}"/>
              </a:ext>
            </a:extLst>
          </p:cNvPr>
          <p:cNvSpPr>
            <a:spLocks noGrp="1"/>
          </p:cNvSpPr>
          <p:nvPr>
            <p:ph type="body" idx="1"/>
          </p:nvPr>
        </p:nvSpPr>
        <p:spPr>
          <a:xfrm>
            <a:off x="1071563" y="1835219"/>
            <a:ext cx="4452938"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DC9972A-4D34-4A9F-84EB-8D64A703B56C}"/>
              </a:ext>
            </a:extLst>
          </p:cNvPr>
          <p:cNvSpPr>
            <a:spLocks noGrp="1"/>
          </p:cNvSpPr>
          <p:nvPr>
            <p:ph sz="half" idx="2"/>
          </p:nvPr>
        </p:nvSpPr>
        <p:spPr>
          <a:xfrm>
            <a:off x="1071562" y="2717801"/>
            <a:ext cx="4452938" cy="3559452"/>
          </a:xfrm>
        </p:spPr>
        <p:txBody>
          <a:bodyPr/>
          <a:lstStyle>
            <a:lvl2pPr marL="274320" indent="0">
              <a:buFontTx/>
              <a:buNone/>
              <a:defRPr/>
            </a:lvl2pPr>
            <a:lvl3pPr marL="548640">
              <a:defRPr/>
            </a:lvl3pPr>
            <a:lvl4pPr marL="594360" indent="0">
              <a:buFontTx/>
              <a:buNone/>
              <a:defRPr/>
            </a:lvl4pPr>
            <a:lvl5pPr marL="82296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DBBDDE3-C8D7-4600-8259-24E1F8118A41}"/>
              </a:ext>
            </a:extLst>
          </p:cNvPr>
          <p:cNvSpPr>
            <a:spLocks noGrp="1"/>
          </p:cNvSpPr>
          <p:nvPr>
            <p:ph type="body" sz="quarter" idx="3"/>
          </p:nvPr>
        </p:nvSpPr>
        <p:spPr>
          <a:xfrm>
            <a:off x="5844540" y="1835219"/>
            <a:ext cx="5016943"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4649FFF-44C7-4256-AFE1-C5457C7AB501}"/>
              </a:ext>
            </a:extLst>
          </p:cNvPr>
          <p:cNvSpPr>
            <a:spLocks noGrp="1"/>
          </p:cNvSpPr>
          <p:nvPr>
            <p:ph sz="quarter" idx="4"/>
          </p:nvPr>
        </p:nvSpPr>
        <p:spPr>
          <a:xfrm>
            <a:off x="5844540" y="2717800"/>
            <a:ext cx="5016943" cy="3559453"/>
          </a:xfrm>
        </p:spPr>
        <p:txBody>
          <a:bodyPr/>
          <a:lstStyle>
            <a:lvl2pPr marL="457200" indent="0">
              <a:buNone/>
              <a:defRPr/>
            </a:lvl2pPr>
            <a:lvl3pPr marL="548640">
              <a:defRPr/>
            </a:lvl3pPr>
            <a:lvl4pPr marL="594360" indent="0">
              <a:buFontTx/>
              <a:buNone/>
              <a:defRPr/>
            </a:lvl4pPr>
            <a:lvl5pPr marL="82296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1BEC6ACF-080E-4B7C-B0C0-77E90C16E9F6}"/>
              </a:ext>
            </a:extLst>
          </p:cNvPr>
          <p:cNvSpPr>
            <a:spLocks noGrp="1"/>
          </p:cNvSpPr>
          <p:nvPr>
            <p:ph type="dt" sz="half" idx="10"/>
          </p:nvPr>
        </p:nvSpPr>
        <p:spPr/>
        <p:txBody>
          <a:bodyPr/>
          <a:lstStyle/>
          <a:p>
            <a:fld id="{71643842-6D1F-42D6-9679-218EE3DCAB62}" type="datetime4">
              <a:rPr lang="en-US" smtClean="0"/>
              <a:t>December 4, 2023</a:t>
            </a:fld>
            <a:endParaRPr lang="en-US"/>
          </a:p>
        </p:txBody>
      </p:sp>
      <p:sp>
        <p:nvSpPr>
          <p:cNvPr id="8" name="Footer Placeholder 7">
            <a:extLst>
              <a:ext uri="{FF2B5EF4-FFF2-40B4-BE49-F238E27FC236}">
                <a16:creationId xmlns:a16="http://schemas.microsoft.com/office/drawing/2014/main" id="{39A68C0B-BC90-4ADA-B6E6-2B30BFF9E7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BCE559-C82B-4E27-965B-4AC3C66FC8F8}"/>
              </a:ext>
            </a:extLst>
          </p:cNvPr>
          <p:cNvSpPr>
            <a:spLocks noGrp="1"/>
          </p:cNvSpPr>
          <p:nvPr>
            <p:ph type="sldNum" sz="quarter" idx="12"/>
          </p:nvPr>
        </p:nvSpPr>
        <p:spPr/>
        <p:txBody>
          <a:bodyPr/>
          <a:lstStyle/>
          <a:p>
            <a:fld id="{9D4AEF59-F28E-467C-9EA3-92D1CFAD475A}" type="slidenum">
              <a:rPr lang="en-US" smtClean="0"/>
              <a:t>‹Nr.›</a:t>
            </a:fld>
            <a:endParaRPr lang="en-US"/>
          </a:p>
        </p:txBody>
      </p:sp>
      <p:sp>
        <p:nvSpPr>
          <p:cNvPr id="12" name="Title 11">
            <a:extLst>
              <a:ext uri="{FF2B5EF4-FFF2-40B4-BE49-F238E27FC236}">
                <a16:creationId xmlns:a16="http://schemas.microsoft.com/office/drawing/2014/main" id="{3752B99E-38EC-4745-889B-124D3475964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28164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3DE7304-D393-47F0-ACCC-1F72EFCCE7CA}"/>
              </a:ext>
            </a:extLst>
          </p:cNvPr>
          <p:cNvSpPr>
            <a:spLocks noGrp="1"/>
          </p:cNvSpPr>
          <p:nvPr>
            <p:ph type="dt" sz="half" idx="10"/>
          </p:nvPr>
        </p:nvSpPr>
        <p:spPr/>
        <p:txBody>
          <a:bodyPr/>
          <a:lstStyle/>
          <a:p>
            <a:fld id="{5F5C7C4F-9E32-4815-AB3F-8F1EFE12F220}" type="datetime4">
              <a:rPr lang="en-US" smtClean="0"/>
              <a:t>December 4, 2023</a:t>
            </a:fld>
            <a:endParaRPr lang="en-US"/>
          </a:p>
        </p:txBody>
      </p:sp>
      <p:sp>
        <p:nvSpPr>
          <p:cNvPr id="4" name="Footer Placeholder 3">
            <a:extLst>
              <a:ext uri="{FF2B5EF4-FFF2-40B4-BE49-F238E27FC236}">
                <a16:creationId xmlns:a16="http://schemas.microsoft.com/office/drawing/2014/main" id="{B68451FF-032D-4787-BA4B-5EB415494A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B7511D-7256-4A08-BF62-3B3F821A6F02}"/>
              </a:ext>
            </a:extLst>
          </p:cNvPr>
          <p:cNvSpPr>
            <a:spLocks noGrp="1"/>
          </p:cNvSpPr>
          <p:nvPr>
            <p:ph type="sldNum" sz="quarter" idx="12"/>
          </p:nvPr>
        </p:nvSpPr>
        <p:spPr/>
        <p:txBody>
          <a:bodyPr/>
          <a:lstStyle/>
          <a:p>
            <a:fld id="{9D4AEF59-F28E-467C-9EA3-92D1CFAD475A}" type="slidenum">
              <a:rPr lang="en-US" smtClean="0"/>
              <a:t>‹Nr.›</a:t>
            </a:fld>
            <a:endParaRPr lang="en-US"/>
          </a:p>
        </p:txBody>
      </p:sp>
      <p:sp>
        <p:nvSpPr>
          <p:cNvPr id="6" name="Title 5">
            <a:extLst>
              <a:ext uri="{FF2B5EF4-FFF2-40B4-BE49-F238E27FC236}">
                <a16:creationId xmlns:a16="http://schemas.microsoft.com/office/drawing/2014/main" id="{03FCDA27-1C47-4EA1-A160-EC91FD88BC3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4264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DE8ADA-7BF8-433A-8770-61C690F37DCB}"/>
              </a:ext>
            </a:extLst>
          </p:cNvPr>
          <p:cNvSpPr>
            <a:spLocks noGrp="1"/>
          </p:cNvSpPr>
          <p:nvPr>
            <p:ph type="dt" sz="half" idx="10"/>
          </p:nvPr>
        </p:nvSpPr>
        <p:spPr/>
        <p:txBody>
          <a:bodyPr/>
          <a:lstStyle/>
          <a:p>
            <a:fld id="{2B4243A6-D02B-40EE-854B-289F0D23DD10}" type="datetime4">
              <a:rPr lang="en-US" smtClean="0"/>
              <a:t>December 4, 2023</a:t>
            </a:fld>
            <a:endParaRPr lang="en-US"/>
          </a:p>
        </p:txBody>
      </p:sp>
      <p:sp>
        <p:nvSpPr>
          <p:cNvPr id="3" name="Footer Placeholder 2">
            <a:extLst>
              <a:ext uri="{FF2B5EF4-FFF2-40B4-BE49-F238E27FC236}">
                <a16:creationId xmlns:a16="http://schemas.microsoft.com/office/drawing/2014/main" id="{16357B86-EC22-49C6-BBC6-639D57D1AF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63764B-CF91-4C81-B4C3-5B5E5A973610}"/>
              </a:ext>
            </a:extLst>
          </p:cNvPr>
          <p:cNvSpPr>
            <a:spLocks noGrp="1"/>
          </p:cNvSpPr>
          <p:nvPr>
            <p:ph type="sldNum" sz="quarter" idx="12"/>
          </p:nvPr>
        </p:nvSpPr>
        <p:spPr/>
        <p:txBody>
          <a:bodyPr/>
          <a:lstStyle/>
          <a:p>
            <a:fld id="{9D4AEF59-F28E-467C-9EA3-92D1CFAD475A}" type="slidenum">
              <a:rPr lang="en-US" smtClean="0"/>
              <a:t>‹Nr.›</a:t>
            </a:fld>
            <a:endParaRPr lang="en-US"/>
          </a:p>
        </p:txBody>
      </p:sp>
    </p:spTree>
    <p:extLst>
      <p:ext uri="{BB962C8B-B14F-4D97-AF65-F5344CB8AC3E}">
        <p14:creationId xmlns:p14="http://schemas.microsoft.com/office/powerpoint/2010/main" val="2170053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E4801-B0C7-4458-B413-24D6E68FAA57}"/>
              </a:ext>
            </a:extLst>
          </p:cNvPr>
          <p:cNvSpPr>
            <a:spLocks noGrp="1"/>
          </p:cNvSpPr>
          <p:nvPr>
            <p:ph type="title"/>
          </p:nvPr>
        </p:nvSpPr>
        <p:spPr>
          <a:xfrm>
            <a:off x="1063633" y="457200"/>
            <a:ext cx="4170355" cy="1917509"/>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2FA0C76-733A-488A-89FB-7D04FD64BD68}"/>
              </a:ext>
            </a:extLst>
          </p:cNvPr>
          <p:cNvSpPr>
            <a:spLocks noGrp="1"/>
          </p:cNvSpPr>
          <p:nvPr>
            <p:ph idx="1"/>
          </p:nvPr>
        </p:nvSpPr>
        <p:spPr>
          <a:xfrm>
            <a:off x="5481637" y="457200"/>
            <a:ext cx="5562601" cy="59436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D45B9DE-016A-4B31-BB52-99C76E28B4B9}"/>
              </a:ext>
            </a:extLst>
          </p:cNvPr>
          <p:cNvSpPr>
            <a:spLocks noGrp="1"/>
          </p:cNvSpPr>
          <p:nvPr>
            <p:ph type="body" sz="half" idx="2"/>
          </p:nvPr>
        </p:nvSpPr>
        <p:spPr>
          <a:xfrm>
            <a:off x="1063633" y="2374708"/>
            <a:ext cx="4170355" cy="40260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ED6CC3-66DD-4D9A-A9C7-F588BA88C992}"/>
              </a:ext>
            </a:extLst>
          </p:cNvPr>
          <p:cNvSpPr>
            <a:spLocks noGrp="1"/>
          </p:cNvSpPr>
          <p:nvPr>
            <p:ph type="dt" sz="half" idx="10"/>
          </p:nvPr>
        </p:nvSpPr>
        <p:spPr/>
        <p:txBody>
          <a:bodyPr/>
          <a:lstStyle/>
          <a:p>
            <a:fld id="{2B9E1C65-179F-4128-8CC3-8826DD8F1409}" type="datetime4">
              <a:rPr lang="en-US" smtClean="0"/>
              <a:t>December 4, 2023</a:t>
            </a:fld>
            <a:endParaRPr lang="en-US"/>
          </a:p>
        </p:txBody>
      </p:sp>
      <p:sp>
        <p:nvSpPr>
          <p:cNvPr id="6" name="Footer Placeholder 5">
            <a:extLst>
              <a:ext uri="{FF2B5EF4-FFF2-40B4-BE49-F238E27FC236}">
                <a16:creationId xmlns:a16="http://schemas.microsoft.com/office/drawing/2014/main" id="{31359FC8-04EF-4F7D-8E43-4EE0E95DA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71C964-4227-4DEE-87A1-026162DDF664}"/>
              </a:ext>
            </a:extLst>
          </p:cNvPr>
          <p:cNvSpPr>
            <a:spLocks noGrp="1"/>
          </p:cNvSpPr>
          <p:nvPr>
            <p:ph type="sldNum" sz="quarter" idx="12"/>
          </p:nvPr>
        </p:nvSpPr>
        <p:spPr/>
        <p:txBody>
          <a:bodyPr/>
          <a:lstStyle/>
          <a:p>
            <a:fld id="{9D4AEF59-F28E-467C-9EA3-92D1CFAD475A}" type="slidenum">
              <a:rPr lang="en-US" smtClean="0"/>
              <a:t>‹Nr.›</a:t>
            </a:fld>
            <a:endParaRPr lang="en-US"/>
          </a:p>
        </p:txBody>
      </p:sp>
    </p:spTree>
    <p:extLst>
      <p:ext uri="{BB962C8B-B14F-4D97-AF65-F5344CB8AC3E}">
        <p14:creationId xmlns:p14="http://schemas.microsoft.com/office/powerpoint/2010/main" val="1482972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0EB4E-D4BB-4C86-A820-63474E5A4086}"/>
              </a:ext>
            </a:extLst>
          </p:cNvPr>
          <p:cNvSpPr>
            <a:spLocks noGrp="1"/>
          </p:cNvSpPr>
          <p:nvPr>
            <p:ph type="title"/>
          </p:nvPr>
        </p:nvSpPr>
        <p:spPr>
          <a:xfrm>
            <a:off x="1062038" y="457199"/>
            <a:ext cx="3913241" cy="192881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54FA99A1-8FAF-415D-A399-1B2C2A0F2300}"/>
              </a:ext>
            </a:extLst>
          </p:cNvPr>
          <p:cNvSpPr>
            <a:spLocks noGrp="1"/>
          </p:cNvSpPr>
          <p:nvPr>
            <p:ph type="pic" idx="1"/>
          </p:nvPr>
        </p:nvSpPr>
        <p:spPr>
          <a:xfrm>
            <a:off x="5257752" y="457200"/>
            <a:ext cx="6110288"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4A15BEE-9915-4637-85A2-2AF2872C72BC}"/>
              </a:ext>
            </a:extLst>
          </p:cNvPr>
          <p:cNvSpPr>
            <a:spLocks noGrp="1"/>
          </p:cNvSpPr>
          <p:nvPr>
            <p:ph type="body" sz="half" idx="2"/>
          </p:nvPr>
        </p:nvSpPr>
        <p:spPr>
          <a:xfrm>
            <a:off x="1062038" y="2386013"/>
            <a:ext cx="3913241" cy="40147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73427C-3B67-4ED4-925D-04B9C09AA54B}"/>
              </a:ext>
            </a:extLst>
          </p:cNvPr>
          <p:cNvSpPr>
            <a:spLocks noGrp="1"/>
          </p:cNvSpPr>
          <p:nvPr>
            <p:ph type="dt" sz="half" idx="10"/>
          </p:nvPr>
        </p:nvSpPr>
        <p:spPr/>
        <p:txBody>
          <a:bodyPr/>
          <a:lstStyle/>
          <a:p>
            <a:fld id="{09489F79-991E-4E0F-AC1A-8215E62383AE}" type="datetime4">
              <a:rPr lang="en-US" smtClean="0"/>
              <a:t>December 4, 2023</a:t>
            </a:fld>
            <a:endParaRPr lang="en-US"/>
          </a:p>
        </p:txBody>
      </p:sp>
      <p:sp>
        <p:nvSpPr>
          <p:cNvPr id="6" name="Footer Placeholder 5">
            <a:extLst>
              <a:ext uri="{FF2B5EF4-FFF2-40B4-BE49-F238E27FC236}">
                <a16:creationId xmlns:a16="http://schemas.microsoft.com/office/drawing/2014/main" id="{EEB5DAFD-22DE-4E9E-9C72-B16C1F273D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E8EE99-49CC-4A30-8ADA-39EFD8DAAD22}"/>
              </a:ext>
            </a:extLst>
          </p:cNvPr>
          <p:cNvSpPr>
            <a:spLocks noGrp="1"/>
          </p:cNvSpPr>
          <p:nvPr>
            <p:ph type="sldNum" sz="quarter" idx="12"/>
          </p:nvPr>
        </p:nvSpPr>
        <p:spPr/>
        <p:txBody>
          <a:bodyPr/>
          <a:lstStyle/>
          <a:p>
            <a:fld id="{9D4AEF59-F28E-467C-9EA3-92D1CFAD475A}" type="slidenum">
              <a:rPr lang="en-US" smtClean="0"/>
              <a:t>‹Nr.›</a:t>
            </a:fld>
            <a:endParaRPr lang="en-US"/>
          </a:p>
        </p:txBody>
      </p:sp>
    </p:spTree>
    <p:extLst>
      <p:ext uri="{BB962C8B-B14F-4D97-AF65-F5344CB8AC3E}">
        <p14:creationId xmlns:p14="http://schemas.microsoft.com/office/powerpoint/2010/main" val="312443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customXml" Target="../ink/ink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erson in a dark room&#10;&#10;Description automatically generated">
            <a:extLst>
              <a:ext uri="{FF2B5EF4-FFF2-40B4-BE49-F238E27FC236}">
                <a16:creationId xmlns:a16="http://schemas.microsoft.com/office/drawing/2014/main" id="{DEB2E8C4-C3E7-4048-A43D-9859510CFA98}"/>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p:sp>
        <p:nvSpPr>
          <p:cNvPr id="2" name="Title Placeholder 1">
            <a:extLst>
              <a:ext uri="{FF2B5EF4-FFF2-40B4-BE49-F238E27FC236}">
                <a16:creationId xmlns:a16="http://schemas.microsoft.com/office/drawing/2014/main" id="{9AFBD2E1-C16B-4996-869C-DD03823A80A4}"/>
              </a:ext>
            </a:extLst>
          </p:cNvPr>
          <p:cNvSpPr>
            <a:spLocks noGrp="1"/>
          </p:cNvSpPr>
          <p:nvPr>
            <p:ph type="title"/>
          </p:nvPr>
        </p:nvSpPr>
        <p:spPr>
          <a:xfrm>
            <a:off x="1050879" y="609601"/>
            <a:ext cx="9810604" cy="12160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844DB6A-ED8E-4755-BC7A-B7AA65244231}"/>
              </a:ext>
            </a:extLst>
          </p:cNvPr>
          <p:cNvSpPr>
            <a:spLocks noGrp="1"/>
          </p:cNvSpPr>
          <p:nvPr>
            <p:ph type="body" idx="1"/>
          </p:nvPr>
        </p:nvSpPr>
        <p:spPr>
          <a:xfrm>
            <a:off x="1050879" y="1825624"/>
            <a:ext cx="9810604" cy="44287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FF5CE27-B558-4B88-ACE3-B70423127730}"/>
              </a:ext>
            </a:extLst>
          </p:cNvPr>
          <p:cNvSpPr>
            <a:spLocks noGrp="1"/>
          </p:cNvSpPr>
          <p:nvPr>
            <p:ph type="dt" sz="half" idx="2"/>
          </p:nvPr>
        </p:nvSpPr>
        <p:spPr>
          <a:xfrm rot="5400000">
            <a:off x="10509243" y="5071825"/>
            <a:ext cx="2647667" cy="365125"/>
          </a:xfrm>
          <a:prstGeom prst="rect">
            <a:avLst/>
          </a:prstGeom>
        </p:spPr>
        <p:txBody>
          <a:bodyPr vert="horz" lIns="91440" tIns="45720" rIns="91440" bIns="45720" rtlCol="0" anchor="ctr"/>
          <a:lstStyle>
            <a:lvl1pPr algn="l">
              <a:defRPr sz="900" cap="all" spc="300" baseline="0">
                <a:solidFill>
                  <a:schemeClr val="tx1">
                    <a:lumMod val="85000"/>
                    <a:lumOff val="15000"/>
                  </a:schemeClr>
                </a:solidFill>
                <a:latin typeface="+mn-lt"/>
              </a:defRPr>
            </a:lvl1pPr>
          </a:lstStyle>
          <a:p>
            <a:fld id="{2263ECE1-B36E-478D-95FA-669B2D73EB98}" type="datetime4">
              <a:rPr lang="en-US" smtClean="0"/>
              <a:t>December 4, 2023</a:t>
            </a:fld>
            <a:endParaRPr lang="en-US" dirty="0">
              <a:latin typeface="+mn-lt"/>
            </a:endParaRPr>
          </a:p>
        </p:txBody>
      </p:sp>
      <p:sp>
        <p:nvSpPr>
          <p:cNvPr id="5" name="Footer Placeholder 4">
            <a:extLst>
              <a:ext uri="{FF2B5EF4-FFF2-40B4-BE49-F238E27FC236}">
                <a16:creationId xmlns:a16="http://schemas.microsoft.com/office/drawing/2014/main" id="{4ACE5D61-F203-4F00-9CF1-AB0AE4937006}"/>
              </a:ext>
            </a:extLst>
          </p:cNvPr>
          <p:cNvSpPr>
            <a:spLocks noGrp="1"/>
          </p:cNvSpPr>
          <p:nvPr>
            <p:ph type="ftr" sz="quarter" idx="3"/>
          </p:nvPr>
        </p:nvSpPr>
        <p:spPr>
          <a:xfrm rot="5400000">
            <a:off x="10447827" y="1407402"/>
            <a:ext cx="2770499" cy="365125"/>
          </a:xfrm>
          <a:prstGeom prst="rect">
            <a:avLst/>
          </a:prstGeom>
        </p:spPr>
        <p:txBody>
          <a:bodyPr vert="horz" lIns="91440" tIns="45720" rIns="91440" bIns="45720" rtlCol="0" anchor="ctr"/>
          <a:lstStyle>
            <a:lvl1pPr algn="r">
              <a:defRPr sz="900" cap="all" spc="300" baseline="0">
                <a:solidFill>
                  <a:schemeClr val="tx1">
                    <a:lumMod val="85000"/>
                    <a:lumOff val="15000"/>
                  </a:schemeClr>
                </a:solidFill>
                <a:latin typeface="+mn-lt"/>
              </a:defRPr>
            </a:lvl1pPr>
          </a:lstStyle>
          <a:p>
            <a:endParaRPr lang="en-US" dirty="0">
              <a:latin typeface="+mn-lt"/>
            </a:endParaRPr>
          </a:p>
        </p:txBody>
      </p:sp>
      <p:sp>
        <p:nvSpPr>
          <p:cNvPr id="6" name="Slide Number Placeholder 5">
            <a:extLst>
              <a:ext uri="{FF2B5EF4-FFF2-40B4-BE49-F238E27FC236}">
                <a16:creationId xmlns:a16="http://schemas.microsoft.com/office/drawing/2014/main" id="{39FF38BD-5F38-4F6E-B5DD-EB1AF06002E2}"/>
              </a:ext>
            </a:extLst>
          </p:cNvPr>
          <p:cNvSpPr>
            <a:spLocks noGrp="1"/>
          </p:cNvSpPr>
          <p:nvPr>
            <p:ph type="sldNum" sz="quarter" idx="4"/>
          </p:nvPr>
        </p:nvSpPr>
        <p:spPr>
          <a:xfrm>
            <a:off x="11560121" y="3138985"/>
            <a:ext cx="545911" cy="580029"/>
          </a:xfrm>
          <a:prstGeom prst="rect">
            <a:avLst/>
          </a:prstGeom>
        </p:spPr>
        <p:txBody>
          <a:bodyPr vert="horz" lIns="91440" tIns="45720" rIns="91440" bIns="45720" rtlCol="0" anchor="ctr"/>
          <a:lstStyle>
            <a:lvl1pPr algn="ctr">
              <a:defRPr sz="1600">
                <a:solidFill>
                  <a:schemeClr val="tx1">
                    <a:lumMod val="85000"/>
                    <a:lumOff val="15000"/>
                  </a:schemeClr>
                </a:solidFill>
                <a:latin typeface="+mn-lt"/>
              </a:defRPr>
            </a:lvl1pPr>
          </a:lstStyle>
          <a:p>
            <a:fld id="{9D4AEF59-F28E-467C-9EA3-92D1CFAD475A}" type="slidenum">
              <a:rPr lang="en-US" smtClean="0"/>
              <a:pPr/>
              <a:t>‹Nr.›</a:t>
            </a:fld>
            <a:endParaRPr lang="en-US">
              <a:latin typeface="+mn-lt"/>
            </a:endParaRPr>
          </a:p>
        </p:txBody>
      </p:sp>
      <mc:AlternateContent xmlns:mc="http://schemas.openxmlformats.org/markup-compatibility/2006" xmlns:p14="http://schemas.microsoft.com/office/powerpoint/2010/main">
        <mc:Choice Requires="p14">
          <p:contentPart p14:bwMode="auto" r:id="rId14">
            <p14:nvContentPartPr>
              <p14:cNvPr id="18" name="Ink 17">
                <a:extLst>
                  <a:ext uri="{FF2B5EF4-FFF2-40B4-BE49-F238E27FC236}">
                    <a16:creationId xmlns:a16="http://schemas.microsoft.com/office/drawing/2014/main" id="{24D29CCB-7956-4E3E-8880-304085F04BF4}"/>
                  </a:ext>
                </a:extLst>
              </p14:cNvPr>
              <p14:cNvContentPartPr/>
              <p14:nvPr/>
            </p14:nvContentPartPr>
            <p14:xfrm>
              <a:off x="12490710" y="6342652"/>
              <a:ext cx="360" cy="360"/>
            </p14:xfrm>
          </p:contentPart>
        </mc:Choice>
        <mc:Fallback xmlns="">
          <p:pic>
            <p:nvPicPr>
              <p:cNvPr id="18" name="Ink 17">
                <a:extLst>
                  <a:ext uri="{FF2B5EF4-FFF2-40B4-BE49-F238E27FC236}">
                    <a16:creationId xmlns:a16="http://schemas.microsoft.com/office/drawing/2014/main" id="{24D29CCB-7956-4E3E-8880-304085F04BF4}"/>
                  </a:ext>
                </a:extLst>
              </p:cNvPr>
              <p:cNvPicPr/>
              <p:nvPr/>
            </p:nvPicPr>
            <p:blipFill>
              <a:blip r:embed="rId15"/>
              <a:stretch>
                <a:fillRect/>
              </a:stretch>
            </p:blipFill>
            <p:spPr>
              <a:xfrm>
                <a:off x="12481710" y="6333652"/>
                <a:ext cx="18000" cy="18000"/>
              </a:xfrm>
              <a:prstGeom prst="rect">
                <a:avLst/>
              </a:prstGeom>
            </p:spPr>
          </p:pic>
        </mc:Fallback>
      </mc:AlternateContent>
    </p:spTree>
    <p:extLst>
      <p:ext uri="{BB962C8B-B14F-4D97-AF65-F5344CB8AC3E}">
        <p14:creationId xmlns:p14="http://schemas.microsoft.com/office/powerpoint/2010/main" val="41299122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110000"/>
        </a:lnSpc>
        <a:spcBef>
          <a:spcPct val="0"/>
        </a:spcBef>
        <a:buNone/>
        <a:defRPr sz="2800" kern="1200" cap="all" spc="600" baseline="0">
          <a:solidFill>
            <a:schemeClr val="tx1">
              <a:lumMod val="85000"/>
              <a:lumOff val="15000"/>
            </a:schemeClr>
          </a:solidFill>
          <a:latin typeface="+mj-lt"/>
          <a:ea typeface="Batang" panose="02030600000101010101" pitchFamily="18" charset="-127"/>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000" kern="1200" spc="50" baseline="0">
          <a:solidFill>
            <a:schemeClr val="tx1">
              <a:lumMod val="85000"/>
              <a:lumOff val="15000"/>
            </a:schemeClr>
          </a:solidFill>
          <a:latin typeface="+mn-lt"/>
          <a:ea typeface="Batang" panose="02030600000101010101" pitchFamily="18" charset="-127"/>
          <a:cs typeface="+mn-cs"/>
        </a:defRPr>
      </a:lvl1pPr>
      <a:lvl2pPr marL="274320" indent="0" algn="l" defTabSz="914400" rtl="0" eaLnBrk="1" latinLnBrk="0" hangingPunct="1">
        <a:lnSpc>
          <a:spcPct val="100000"/>
        </a:lnSpc>
        <a:spcBef>
          <a:spcPts val="500"/>
        </a:spcBef>
        <a:buFontTx/>
        <a:buNone/>
        <a:defRPr sz="1800" kern="1200" spc="50" baseline="0">
          <a:solidFill>
            <a:schemeClr val="tx1">
              <a:lumMod val="85000"/>
              <a:lumOff val="15000"/>
            </a:schemeClr>
          </a:solidFill>
          <a:latin typeface="+mn-lt"/>
          <a:ea typeface="Batang" panose="02030600000101010101" pitchFamily="18" charset="-127"/>
          <a:cs typeface="+mn-cs"/>
        </a:defRPr>
      </a:lvl2pPr>
      <a:lvl3pPr marL="605790" indent="-285750" algn="l" defTabSz="914400" rtl="0" eaLnBrk="1" latinLnBrk="0" hangingPunct="1">
        <a:lnSpc>
          <a:spcPct val="100000"/>
        </a:lnSpc>
        <a:spcBef>
          <a:spcPts val="500"/>
        </a:spcBef>
        <a:buSzPct val="80000"/>
        <a:buFont typeface="Arial" panose="020B0604020202020204" pitchFamily="34" charset="0"/>
        <a:buChar char="•"/>
        <a:defRPr sz="1600" kern="1200" spc="50" baseline="0">
          <a:solidFill>
            <a:schemeClr val="tx1">
              <a:lumMod val="85000"/>
              <a:lumOff val="15000"/>
            </a:schemeClr>
          </a:solidFill>
          <a:latin typeface="+mn-lt"/>
          <a:ea typeface="Batang" panose="02030600000101010101" pitchFamily="18" charset="-127"/>
          <a:cs typeface="+mn-cs"/>
        </a:defRPr>
      </a:lvl3pPr>
      <a:lvl4pPr marL="630936" indent="0" algn="l" defTabSz="914400" rtl="0" eaLnBrk="1" latinLnBrk="0" hangingPunct="1">
        <a:lnSpc>
          <a:spcPct val="100000"/>
        </a:lnSpc>
        <a:spcBef>
          <a:spcPts val="500"/>
        </a:spcBef>
        <a:buFontTx/>
        <a:buNone/>
        <a:defRPr sz="1400" kern="1200" spc="50" baseline="0">
          <a:solidFill>
            <a:schemeClr val="tx1">
              <a:lumMod val="85000"/>
              <a:lumOff val="15000"/>
            </a:schemeClr>
          </a:solidFill>
          <a:latin typeface="+mn-lt"/>
          <a:ea typeface="Batang" panose="02030600000101010101" pitchFamily="18" charset="-127"/>
          <a:cs typeface="+mn-cs"/>
        </a:defRPr>
      </a:lvl4pPr>
      <a:lvl5pPr marL="822960" indent="-228600" algn="l" defTabSz="914400" rtl="0" eaLnBrk="1" latinLnBrk="0" hangingPunct="1">
        <a:lnSpc>
          <a:spcPct val="100000"/>
        </a:lnSpc>
        <a:spcBef>
          <a:spcPts val="500"/>
        </a:spcBef>
        <a:buSzPct val="80000"/>
        <a:buFont typeface="Arial" panose="020B0604020202020204" pitchFamily="34" charset="0"/>
        <a:buChar char="•"/>
        <a:defRPr sz="1400" kern="1200" spc="50" baseline="0">
          <a:solidFill>
            <a:schemeClr val="tx1">
              <a:lumMod val="85000"/>
              <a:lumOff val="15000"/>
            </a:schemeClr>
          </a:solidFill>
          <a:latin typeface="+mn-lt"/>
          <a:ea typeface="Batang" panose="02030600000101010101" pitchFamily="18" charset="-12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8ncLh8ZkgyQ" TargetMode="External"/><Relationship Id="rId2" Type="http://schemas.openxmlformats.org/officeDocument/2006/relationships/hyperlink" Target="http://www.europass.eu/" TargetMode="External"/><Relationship Id="rId1" Type="http://schemas.openxmlformats.org/officeDocument/2006/relationships/slideLayout" Target="../slideLayouts/slideLayout9.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7F657DFE-E382-452A-856D-0E9D8C32F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5" name="Freeform: Shape 34">
            <a:extLst>
              <a:ext uri="{FF2B5EF4-FFF2-40B4-BE49-F238E27FC236}">
                <a16:creationId xmlns:a16="http://schemas.microsoft.com/office/drawing/2014/main" id="{BA840A45-668A-4B4C-A72C-5C939AB3D6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69818"/>
            <a:ext cx="12192000" cy="4288182"/>
          </a:xfrm>
          <a:custGeom>
            <a:avLst/>
            <a:gdLst>
              <a:gd name="connsiteX0" fmla="*/ 1479835 w 12192000"/>
              <a:gd name="connsiteY0" fmla="*/ 0 h 4288182"/>
              <a:gd name="connsiteX1" fmla="*/ 1511804 w 12192000"/>
              <a:gd name="connsiteY1" fmla="*/ 3719 h 4288182"/>
              <a:gd name="connsiteX2" fmla="*/ 1540872 w 12192000"/>
              <a:gd name="connsiteY2" fmla="*/ 15845 h 4288182"/>
              <a:gd name="connsiteX3" fmla="*/ 1540229 w 12192000"/>
              <a:gd name="connsiteY3" fmla="*/ 18828 h 4288182"/>
              <a:gd name="connsiteX4" fmla="*/ 1544831 w 12192000"/>
              <a:gd name="connsiteY4" fmla="*/ 20788 h 4288182"/>
              <a:gd name="connsiteX5" fmla="*/ 1549413 w 12192000"/>
              <a:gd name="connsiteY5" fmla="*/ 19410 h 4288182"/>
              <a:gd name="connsiteX6" fmla="*/ 1554920 w 12192000"/>
              <a:gd name="connsiteY6" fmla="*/ 21706 h 4288182"/>
              <a:gd name="connsiteX7" fmla="*/ 1570090 w 12192000"/>
              <a:gd name="connsiteY7" fmla="*/ 27175 h 4288182"/>
              <a:gd name="connsiteX8" fmla="*/ 1574449 w 12192000"/>
              <a:gd name="connsiteY8" fmla="*/ 33942 h 4288182"/>
              <a:gd name="connsiteX9" fmla="*/ 1634129 w 12192000"/>
              <a:gd name="connsiteY9" fmla="*/ 53878 h 4288182"/>
              <a:gd name="connsiteX10" fmla="*/ 1653408 w 12192000"/>
              <a:gd name="connsiteY10" fmla="*/ 51986 h 4288182"/>
              <a:gd name="connsiteX11" fmla="*/ 1673821 w 12192000"/>
              <a:gd name="connsiteY11" fmla="*/ 64630 h 4288182"/>
              <a:gd name="connsiteX12" fmla="*/ 1735578 w 12192000"/>
              <a:gd name="connsiteY12" fmla="*/ 75731 h 4288182"/>
              <a:gd name="connsiteX13" fmla="*/ 1803240 w 12192000"/>
              <a:gd name="connsiteY13" fmla="*/ 95742 h 4288182"/>
              <a:gd name="connsiteX14" fmla="*/ 1850407 w 12192000"/>
              <a:gd name="connsiteY14" fmla="*/ 114807 h 4288182"/>
              <a:gd name="connsiteX15" fmla="*/ 1981598 w 12192000"/>
              <a:gd name="connsiteY15" fmla="*/ 139095 h 4288182"/>
              <a:gd name="connsiteX16" fmla="*/ 2010817 w 12192000"/>
              <a:gd name="connsiteY16" fmla="*/ 135277 h 4288182"/>
              <a:gd name="connsiteX17" fmla="*/ 2265531 w 12192000"/>
              <a:gd name="connsiteY17" fmla="*/ 203677 h 4288182"/>
              <a:gd name="connsiteX18" fmla="*/ 2908496 w 12192000"/>
              <a:gd name="connsiteY18" fmla="*/ 269668 h 4288182"/>
              <a:gd name="connsiteX19" fmla="*/ 8906076 w 12192000"/>
              <a:gd name="connsiteY19" fmla="*/ 995598 h 4288182"/>
              <a:gd name="connsiteX20" fmla="*/ 10519191 w 12192000"/>
              <a:gd name="connsiteY20" fmla="*/ 1085224 h 4288182"/>
              <a:gd name="connsiteX21" fmla="*/ 10537449 w 12192000"/>
              <a:gd name="connsiteY21" fmla="*/ 1081650 h 4288182"/>
              <a:gd name="connsiteX22" fmla="*/ 10689966 w 12192000"/>
              <a:gd name="connsiteY22" fmla="*/ 1083511 h 4288182"/>
              <a:gd name="connsiteX23" fmla="*/ 10843271 w 12192000"/>
              <a:gd name="connsiteY23" fmla="*/ 1081630 h 4288182"/>
              <a:gd name="connsiteX24" fmla="*/ 10937143 w 12192000"/>
              <a:gd name="connsiteY24" fmla="*/ 1059373 h 4288182"/>
              <a:gd name="connsiteX25" fmla="*/ 11062830 w 12192000"/>
              <a:gd name="connsiteY25" fmla="*/ 1060109 h 4288182"/>
              <a:gd name="connsiteX26" fmla="*/ 11084314 w 12192000"/>
              <a:gd name="connsiteY26" fmla="*/ 1057135 h 4288182"/>
              <a:gd name="connsiteX27" fmla="*/ 11112760 w 12192000"/>
              <a:gd name="connsiteY27" fmla="*/ 1062828 h 4288182"/>
              <a:gd name="connsiteX28" fmla="*/ 11226650 w 12192000"/>
              <a:gd name="connsiteY28" fmla="*/ 1086621 h 4288182"/>
              <a:gd name="connsiteX29" fmla="*/ 11315138 w 12192000"/>
              <a:gd name="connsiteY29" fmla="*/ 1114125 h 4288182"/>
              <a:gd name="connsiteX30" fmla="*/ 11430148 w 12192000"/>
              <a:gd name="connsiteY30" fmla="*/ 1111579 h 4288182"/>
              <a:gd name="connsiteX31" fmla="*/ 11498691 w 12192000"/>
              <a:gd name="connsiteY31" fmla="*/ 1122332 h 4288182"/>
              <a:gd name="connsiteX32" fmla="*/ 11608544 w 12192000"/>
              <a:gd name="connsiteY32" fmla="*/ 1158716 h 4288182"/>
              <a:gd name="connsiteX33" fmla="*/ 11758635 w 12192000"/>
              <a:gd name="connsiteY33" fmla="*/ 1165129 h 4288182"/>
              <a:gd name="connsiteX34" fmla="*/ 11792628 w 12192000"/>
              <a:gd name="connsiteY34" fmla="*/ 1141561 h 4288182"/>
              <a:gd name="connsiteX35" fmla="*/ 11848808 w 12192000"/>
              <a:gd name="connsiteY35" fmla="*/ 1168282 h 4288182"/>
              <a:gd name="connsiteX36" fmla="*/ 11974416 w 12192000"/>
              <a:gd name="connsiteY36" fmla="*/ 1208228 h 4288182"/>
              <a:gd name="connsiteX37" fmla="*/ 12037690 w 12192000"/>
              <a:gd name="connsiteY37" fmla="*/ 1223969 h 4288182"/>
              <a:gd name="connsiteX38" fmla="*/ 12137350 w 12192000"/>
              <a:gd name="connsiteY38" fmla="*/ 1239958 h 4288182"/>
              <a:gd name="connsiteX39" fmla="*/ 12167506 w 12192000"/>
              <a:gd name="connsiteY39" fmla="*/ 1246331 h 4288182"/>
              <a:gd name="connsiteX40" fmla="*/ 12191999 w 12192000"/>
              <a:gd name="connsiteY40" fmla="*/ 1250768 h 4288182"/>
              <a:gd name="connsiteX41" fmla="*/ 12192000 w 12192000"/>
              <a:gd name="connsiteY41" fmla="*/ 4288182 h 4288182"/>
              <a:gd name="connsiteX42" fmla="*/ 0 w 12192000"/>
              <a:gd name="connsiteY42" fmla="*/ 4288182 h 4288182"/>
              <a:gd name="connsiteX43" fmla="*/ 0 w 12192000"/>
              <a:gd name="connsiteY43" fmla="*/ 2300219 h 4288182"/>
              <a:gd name="connsiteX44" fmla="*/ 0 w 12192000"/>
              <a:gd name="connsiteY44" fmla="*/ 312256 h 4288182"/>
              <a:gd name="connsiteX45" fmla="*/ 7453 w 12192000"/>
              <a:gd name="connsiteY45" fmla="*/ 315868 h 4288182"/>
              <a:gd name="connsiteX46" fmla="*/ 56572 w 12192000"/>
              <a:gd name="connsiteY46" fmla="*/ 342306 h 4288182"/>
              <a:gd name="connsiteX47" fmla="*/ 184586 w 12192000"/>
              <a:gd name="connsiteY47" fmla="*/ 360568 h 4288182"/>
              <a:gd name="connsiteX48" fmla="*/ 235650 w 12192000"/>
              <a:gd name="connsiteY48" fmla="*/ 349283 h 4288182"/>
              <a:gd name="connsiteX49" fmla="*/ 333156 w 12192000"/>
              <a:gd name="connsiteY49" fmla="*/ 331044 h 4288182"/>
              <a:gd name="connsiteX50" fmla="*/ 414362 w 12192000"/>
              <a:gd name="connsiteY50" fmla="*/ 281473 h 4288182"/>
              <a:gd name="connsiteX51" fmla="*/ 509613 w 12192000"/>
              <a:gd name="connsiteY51" fmla="*/ 247203 h 4288182"/>
              <a:gd name="connsiteX52" fmla="*/ 521640 w 12192000"/>
              <a:gd name="connsiteY52" fmla="*/ 250507 h 4288182"/>
              <a:gd name="connsiteX53" fmla="*/ 575469 w 12192000"/>
              <a:gd name="connsiteY53" fmla="*/ 229073 h 4288182"/>
              <a:gd name="connsiteX54" fmla="*/ 727703 w 12192000"/>
              <a:gd name="connsiteY54" fmla="*/ 170605 h 4288182"/>
              <a:gd name="connsiteX55" fmla="*/ 835654 w 12192000"/>
              <a:gd name="connsiteY55" fmla="*/ 73081 h 4288182"/>
              <a:gd name="connsiteX56" fmla="*/ 878895 w 12192000"/>
              <a:gd name="connsiteY56" fmla="*/ 65080 h 4288182"/>
              <a:gd name="connsiteX57" fmla="*/ 951001 w 12192000"/>
              <a:gd name="connsiteY57" fmla="*/ 51271 h 4288182"/>
              <a:gd name="connsiteX58" fmla="*/ 965408 w 12192000"/>
              <a:gd name="connsiteY58" fmla="*/ 57035 h 4288182"/>
              <a:gd name="connsiteX59" fmla="*/ 971791 w 12192000"/>
              <a:gd name="connsiteY59" fmla="*/ 55733 h 4288182"/>
              <a:gd name="connsiteX60" fmla="*/ 972435 w 12192000"/>
              <a:gd name="connsiteY60" fmla="*/ 56098 h 4288182"/>
              <a:gd name="connsiteX61" fmla="*/ 973799 w 12192000"/>
              <a:gd name="connsiteY61" fmla="*/ 55323 h 4288182"/>
              <a:gd name="connsiteX62" fmla="*/ 987945 w 12192000"/>
              <a:gd name="connsiteY62" fmla="*/ 52435 h 4288182"/>
              <a:gd name="connsiteX63" fmla="*/ 1018608 w 12192000"/>
              <a:gd name="connsiteY63" fmla="*/ 56885 h 4288182"/>
              <a:gd name="connsiteX64" fmla="*/ 1037217 w 12192000"/>
              <a:gd name="connsiteY64" fmla="*/ 56360 h 4288182"/>
              <a:gd name="connsiteX65" fmla="*/ 1055961 w 12192000"/>
              <a:gd name="connsiteY65" fmla="*/ 40662 h 4288182"/>
              <a:gd name="connsiteX66" fmla="*/ 1068713 w 12192000"/>
              <a:gd name="connsiteY66" fmla="*/ 39468 h 4288182"/>
              <a:gd name="connsiteX67" fmla="*/ 1071331 w 12192000"/>
              <a:gd name="connsiteY67" fmla="*/ 37310 h 4288182"/>
              <a:gd name="connsiteX68" fmla="*/ 1078748 w 12192000"/>
              <a:gd name="connsiteY68" fmla="*/ 33191 h 4288182"/>
              <a:gd name="connsiteX69" fmla="*/ 1071510 w 12192000"/>
              <a:gd name="connsiteY69" fmla="*/ 28695 h 4288182"/>
              <a:gd name="connsiteX70" fmla="*/ 1158018 w 12192000"/>
              <a:gd name="connsiteY70" fmla="*/ 14447 h 4288182"/>
              <a:gd name="connsiteX71" fmla="*/ 1231493 w 12192000"/>
              <a:gd name="connsiteY71" fmla="*/ 2293 h 4288182"/>
              <a:gd name="connsiteX72" fmla="*/ 1355072 w 12192000"/>
              <a:gd name="connsiteY72" fmla="*/ 31853 h 4288182"/>
              <a:gd name="connsiteX73" fmla="*/ 1479835 w 12192000"/>
              <a:gd name="connsiteY73" fmla="*/ 0 h 428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12192000" h="4288182">
                <a:moveTo>
                  <a:pt x="1479835" y="0"/>
                </a:moveTo>
                <a:lnTo>
                  <a:pt x="1511804" y="3719"/>
                </a:lnTo>
                <a:lnTo>
                  <a:pt x="1540872" y="15845"/>
                </a:lnTo>
                <a:lnTo>
                  <a:pt x="1540229" y="18828"/>
                </a:lnTo>
                <a:cubicBezTo>
                  <a:pt x="1540641" y="20890"/>
                  <a:pt x="1542255" y="21263"/>
                  <a:pt x="1544831" y="20788"/>
                </a:cubicBezTo>
                <a:lnTo>
                  <a:pt x="1549413" y="19410"/>
                </a:lnTo>
                <a:lnTo>
                  <a:pt x="1554920" y="21706"/>
                </a:lnTo>
                <a:lnTo>
                  <a:pt x="1570090" y="27175"/>
                </a:lnTo>
                <a:lnTo>
                  <a:pt x="1574449" y="33942"/>
                </a:lnTo>
                <a:cubicBezTo>
                  <a:pt x="1588372" y="45394"/>
                  <a:pt x="1624928" y="37726"/>
                  <a:pt x="1634129" y="53878"/>
                </a:cubicBezTo>
                <a:lnTo>
                  <a:pt x="1653408" y="51986"/>
                </a:lnTo>
                <a:lnTo>
                  <a:pt x="1673821" y="64630"/>
                </a:lnTo>
                <a:cubicBezTo>
                  <a:pt x="1692776" y="75293"/>
                  <a:pt x="1712758" y="82502"/>
                  <a:pt x="1735578" y="75731"/>
                </a:cubicBezTo>
                <a:cubicBezTo>
                  <a:pt x="1725769" y="95962"/>
                  <a:pt x="1790078" y="75910"/>
                  <a:pt x="1803240" y="95742"/>
                </a:cubicBezTo>
                <a:cubicBezTo>
                  <a:pt x="1811054" y="111832"/>
                  <a:pt x="1832389" y="109496"/>
                  <a:pt x="1850407" y="114807"/>
                </a:cubicBezTo>
                <a:cubicBezTo>
                  <a:pt x="1866338" y="130911"/>
                  <a:pt x="1953255" y="142663"/>
                  <a:pt x="1981598" y="139095"/>
                </a:cubicBezTo>
                <a:cubicBezTo>
                  <a:pt x="1991276" y="136617"/>
                  <a:pt x="2001033" y="135449"/>
                  <a:pt x="2010817" y="135277"/>
                </a:cubicBezTo>
                <a:lnTo>
                  <a:pt x="2265531" y="203677"/>
                </a:lnTo>
                <a:cubicBezTo>
                  <a:pt x="2272861" y="143787"/>
                  <a:pt x="2901166" y="329558"/>
                  <a:pt x="2908496" y="269668"/>
                </a:cubicBezTo>
                <a:lnTo>
                  <a:pt x="8906076" y="995598"/>
                </a:lnTo>
                <a:cubicBezTo>
                  <a:pt x="8902419" y="1025473"/>
                  <a:pt x="10522848" y="1055349"/>
                  <a:pt x="10519191" y="1085224"/>
                </a:cubicBezTo>
                <a:lnTo>
                  <a:pt x="10537449" y="1081650"/>
                </a:lnTo>
                <a:cubicBezTo>
                  <a:pt x="10586492" y="1089586"/>
                  <a:pt x="10633606" y="1082179"/>
                  <a:pt x="10689966" y="1083511"/>
                </a:cubicBezTo>
                <a:cubicBezTo>
                  <a:pt x="10748425" y="1100201"/>
                  <a:pt x="10783056" y="1080108"/>
                  <a:pt x="10843271" y="1081630"/>
                </a:cubicBezTo>
                <a:cubicBezTo>
                  <a:pt x="10898437" y="1110317"/>
                  <a:pt x="10887290" y="1052952"/>
                  <a:pt x="10937143" y="1059373"/>
                </a:cubicBezTo>
                <a:cubicBezTo>
                  <a:pt x="11015337" y="1088164"/>
                  <a:pt x="10938075" y="1040807"/>
                  <a:pt x="11062830" y="1060109"/>
                </a:cubicBezTo>
                <a:cubicBezTo>
                  <a:pt x="11069396" y="1064299"/>
                  <a:pt x="11085203" y="1062112"/>
                  <a:pt x="11084314" y="1057135"/>
                </a:cubicBezTo>
                <a:cubicBezTo>
                  <a:pt x="11092072" y="1059371"/>
                  <a:pt x="11109773" y="1070397"/>
                  <a:pt x="11112760" y="1062828"/>
                </a:cubicBezTo>
                <a:cubicBezTo>
                  <a:pt x="11152966" y="1065604"/>
                  <a:pt x="11192190" y="1073798"/>
                  <a:pt x="11226650" y="1086621"/>
                </a:cubicBezTo>
                <a:cubicBezTo>
                  <a:pt x="11305688" y="1080432"/>
                  <a:pt x="11258783" y="1112700"/>
                  <a:pt x="11315138" y="1114125"/>
                </a:cubicBezTo>
                <a:cubicBezTo>
                  <a:pt x="11361985" y="1102989"/>
                  <a:pt x="11377018" y="1116971"/>
                  <a:pt x="11430148" y="1111579"/>
                </a:cubicBezTo>
                <a:cubicBezTo>
                  <a:pt x="11444825" y="1138331"/>
                  <a:pt x="11479263" y="1113404"/>
                  <a:pt x="11498691" y="1122332"/>
                </a:cubicBezTo>
                <a:cubicBezTo>
                  <a:pt x="11534286" y="1095912"/>
                  <a:pt x="11574771" y="1156251"/>
                  <a:pt x="11608544" y="1158716"/>
                </a:cubicBezTo>
                <a:cubicBezTo>
                  <a:pt x="11665899" y="1158360"/>
                  <a:pt x="11730579" y="1133508"/>
                  <a:pt x="11758635" y="1165129"/>
                </a:cubicBezTo>
                <a:cubicBezTo>
                  <a:pt x="11764015" y="1153471"/>
                  <a:pt x="11760428" y="1136707"/>
                  <a:pt x="11792628" y="1141561"/>
                </a:cubicBezTo>
                <a:cubicBezTo>
                  <a:pt x="11807656" y="1142087"/>
                  <a:pt x="11818510" y="1157171"/>
                  <a:pt x="11848808" y="1168282"/>
                </a:cubicBezTo>
                <a:cubicBezTo>
                  <a:pt x="11888208" y="1183394"/>
                  <a:pt x="11982395" y="1174324"/>
                  <a:pt x="11974416" y="1208228"/>
                </a:cubicBezTo>
                <a:cubicBezTo>
                  <a:pt x="11984558" y="1229365"/>
                  <a:pt x="12039205" y="1202110"/>
                  <a:pt x="12037690" y="1223969"/>
                </a:cubicBezTo>
                <a:cubicBezTo>
                  <a:pt x="12061582" y="1211622"/>
                  <a:pt x="12100040" y="1237792"/>
                  <a:pt x="12137350" y="1239958"/>
                </a:cubicBezTo>
                <a:cubicBezTo>
                  <a:pt x="12143662" y="1250339"/>
                  <a:pt x="12152270" y="1250505"/>
                  <a:pt x="12167506" y="1246331"/>
                </a:cubicBezTo>
                <a:lnTo>
                  <a:pt x="12191999" y="1250768"/>
                </a:lnTo>
                <a:lnTo>
                  <a:pt x="12192000" y="4288182"/>
                </a:lnTo>
                <a:lnTo>
                  <a:pt x="0" y="4288182"/>
                </a:lnTo>
                <a:lnTo>
                  <a:pt x="0" y="2300219"/>
                </a:lnTo>
                <a:lnTo>
                  <a:pt x="0" y="312256"/>
                </a:lnTo>
                <a:lnTo>
                  <a:pt x="7453" y="315868"/>
                </a:lnTo>
                <a:cubicBezTo>
                  <a:pt x="23896" y="325676"/>
                  <a:pt x="38977" y="335261"/>
                  <a:pt x="56572" y="342306"/>
                </a:cubicBezTo>
                <a:cubicBezTo>
                  <a:pt x="69155" y="365789"/>
                  <a:pt x="163342" y="355331"/>
                  <a:pt x="184586" y="360568"/>
                </a:cubicBezTo>
                <a:cubicBezTo>
                  <a:pt x="214121" y="352632"/>
                  <a:pt x="204764" y="354206"/>
                  <a:pt x="235650" y="349283"/>
                </a:cubicBezTo>
                <a:cubicBezTo>
                  <a:pt x="247937" y="322906"/>
                  <a:pt x="302580" y="335193"/>
                  <a:pt x="333156" y="331044"/>
                </a:cubicBezTo>
                <a:cubicBezTo>
                  <a:pt x="339716" y="307495"/>
                  <a:pt x="360087" y="301632"/>
                  <a:pt x="414362" y="281473"/>
                </a:cubicBezTo>
                <a:cubicBezTo>
                  <a:pt x="420721" y="254817"/>
                  <a:pt x="488456" y="288487"/>
                  <a:pt x="509613" y="247203"/>
                </a:cubicBezTo>
                <a:cubicBezTo>
                  <a:pt x="513387" y="248673"/>
                  <a:pt x="517437" y="249784"/>
                  <a:pt x="521640" y="250507"/>
                </a:cubicBezTo>
                <a:cubicBezTo>
                  <a:pt x="546048" y="254708"/>
                  <a:pt x="570152" y="245111"/>
                  <a:pt x="575469" y="229073"/>
                </a:cubicBezTo>
                <a:cubicBezTo>
                  <a:pt x="614641" y="169217"/>
                  <a:pt x="675649" y="201367"/>
                  <a:pt x="727703" y="170605"/>
                </a:cubicBezTo>
                <a:cubicBezTo>
                  <a:pt x="789763" y="139348"/>
                  <a:pt x="780796" y="137357"/>
                  <a:pt x="835654" y="73081"/>
                </a:cubicBezTo>
                <a:cubicBezTo>
                  <a:pt x="855810" y="82128"/>
                  <a:pt x="866761" y="78424"/>
                  <a:pt x="878895" y="65080"/>
                </a:cubicBezTo>
                <a:cubicBezTo>
                  <a:pt x="909898" y="50843"/>
                  <a:pt x="935836" y="83836"/>
                  <a:pt x="951001" y="51271"/>
                </a:cubicBezTo>
                <a:cubicBezTo>
                  <a:pt x="953370" y="56163"/>
                  <a:pt x="958711" y="57463"/>
                  <a:pt x="965408" y="57035"/>
                </a:cubicBezTo>
                <a:lnTo>
                  <a:pt x="971791" y="55733"/>
                </a:lnTo>
                <a:lnTo>
                  <a:pt x="972435" y="56098"/>
                </a:lnTo>
                <a:lnTo>
                  <a:pt x="973799" y="55323"/>
                </a:lnTo>
                <a:lnTo>
                  <a:pt x="987945" y="52435"/>
                </a:lnTo>
                <a:cubicBezTo>
                  <a:pt x="1003526" y="48396"/>
                  <a:pt x="1018060" y="44908"/>
                  <a:pt x="1018608" y="56885"/>
                </a:cubicBezTo>
                <a:cubicBezTo>
                  <a:pt x="1027283" y="58652"/>
                  <a:pt x="1033006" y="58103"/>
                  <a:pt x="1037217" y="56360"/>
                </a:cubicBezTo>
                <a:cubicBezTo>
                  <a:pt x="1045641" y="52880"/>
                  <a:pt x="1048029" y="44638"/>
                  <a:pt x="1055961" y="40662"/>
                </a:cubicBezTo>
                <a:lnTo>
                  <a:pt x="1068713" y="39468"/>
                </a:lnTo>
                <a:lnTo>
                  <a:pt x="1071331" y="37310"/>
                </a:lnTo>
                <a:lnTo>
                  <a:pt x="1078748" y="33191"/>
                </a:lnTo>
                <a:lnTo>
                  <a:pt x="1071510" y="28695"/>
                </a:lnTo>
                <a:cubicBezTo>
                  <a:pt x="1063911" y="24797"/>
                  <a:pt x="1145676" y="20400"/>
                  <a:pt x="1158018" y="14447"/>
                </a:cubicBezTo>
                <a:lnTo>
                  <a:pt x="1231493" y="2293"/>
                </a:lnTo>
                <a:lnTo>
                  <a:pt x="1355072" y="31853"/>
                </a:lnTo>
                <a:cubicBezTo>
                  <a:pt x="1384547" y="170"/>
                  <a:pt x="1449853" y="16650"/>
                  <a:pt x="1479835" y="0"/>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6E2A82C4-00F1-03E5-2EEF-C38EB82140BC}"/>
              </a:ext>
            </a:extLst>
          </p:cNvPr>
          <p:cNvSpPr>
            <a:spLocks noGrp="1"/>
          </p:cNvSpPr>
          <p:nvPr>
            <p:ph type="ctrTitle"/>
          </p:nvPr>
        </p:nvSpPr>
        <p:spPr>
          <a:xfrm>
            <a:off x="1506072" y="4730412"/>
            <a:ext cx="9233645" cy="807104"/>
          </a:xfrm>
        </p:spPr>
        <p:txBody>
          <a:bodyPr anchor="b">
            <a:normAutofit/>
          </a:bodyPr>
          <a:lstStyle/>
          <a:p>
            <a:r>
              <a:rPr lang="de-DE" dirty="0">
                <a:latin typeface="Adobe Garamond Pro" panose="02020502060506020403" pitchFamily="18" charset="0"/>
              </a:rPr>
              <a:t>Arbeitsblatt für Schüler/innen</a:t>
            </a:r>
            <a:endParaRPr lang="de-AT" dirty="0">
              <a:latin typeface="Adobe Garamond Pro" panose="02020502060506020403" pitchFamily="18" charset="0"/>
            </a:endParaRPr>
          </a:p>
        </p:txBody>
      </p:sp>
      <p:sp>
        <p:nvSpPr>
          <p:cNvPr id="3" name="Untertitel 2">
            <a:extLst>
              <a:ext uri="{FF2B5EF4-FFF2-40B4-BE49-F238E27FC236}">
                <a16:creationId xmlns:a16="http://schemas.microsoft.com/office/drawing/2014/main" id="{C4FADE20-61A3-4338-6BAB-AA698544001E}"/>
              </a:ext>
            </a:extLst>
          </p:cNvPr>
          <p:cNvSpPr>
            <a:spLocks noGrp="1"/>
          </p:cNvSpPr>
          <p:nvPr>
            <p:ph type="subTitle" idx="1"/>
          </p:nvPr>
        </p:nvSpPr>
        <p:spPr>
          <a:xfrm>
            <a:off x="1506251" y="5679339"/>
            <a:ext cx="9233467" cy="679377"/>
          </a:xfrm>
        </p:spPr>
        <p:txBody>
          <a:bodyPr>
            <a:normAutofit/>
          </a:bodyPr>
          <a:lstStyle/>
          <a:p>
            <a:r>
              <a:rPr lang="de-DE" dirty="0"/>
              <a:t>www.europass.at</a:t>
            </a:r>
            <a:endParaRPr lang="de-AT" dirty="0"/>
          </a:p>
        </p:txBody>
      </p:sp>
      <p:sp>
        <p:nvSpPr>
          <p:cNvPr id="37" name="Freeform: Shape 36">
            <a:extLst>
              <a:ext uri="{FF2B5EF4-FFF2-40B4-BE49-F238E27FC236}">
                <a16:creationId xmlns:a16="http://schemas.microsoft.com/office/drawing/2014/main" id="{1BBFDD63-AD5F-4E42-979B-2FBDE34509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6072" y="898992"/>
            <a:ext cx="9179860" cy="3543355"/>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FFFFF"/>
          </a:solidFill>
          <a:ln>
            <a:noFill/>
          </a:ln>
          <a:effectLst>
            <a:outerShdw blurRad="508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Rectangle 6">
            <a:extLst>
              <a:ext uri="{FF2B5EF4-FFF2-40B4-BE49-F238E27FC236}">
                <a16:creationId xmlns:a16="http://schemas.microsoft.com/office/drawing/2014/main" id="{9BF92A14-C9CF-46B5-AFCE-E211DE4B34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025" y="610927"/>
            <a:ext cx="1180149"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34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fik 4" descr="Ein Bild, das Person, Kleidung, computer, Komfort enthält.&#10;&#10;Automatisch generierte Beschreibung">
            <a:extLst>
              <a:ext uri="{FF2B5EF4-FFF2-40B4-BE49-F238E27FC236}">
                <a16:creationId xmlns:a16="http://schemas.microsoft.com/office/drawing/2014/main" id="{DFA9B88F-BD78-C508-6DC8-9784E2BB4530}"/>
              </a:ext>
            </a:extLst>
          </p:cNvPr>
          <p:cNvPicPr>
            <a:picLocks noChangeAspect="1"/>
          </p:cNvPicPr>
          <p:nvPr/>
        </p:nvPicPr>
        <p:blipFill rotWithShape="1">
          <a:blip r:embed="rId2">
            <a:extLst>
              <a:ext uri="{28A0092B-C50C-407E-A947-70E740481C1C}">
                <a14:useLocalDpi xmlns:a14="http://schemas.microsoft.com/office/drawing/2010/main" val="0"/>
              </a:ext>
            </a:extLst>
          </a:blip>
          <a:srcRect b="27668"/>
          <a:stretch/>
        </p:blipFill>
        <p:spPr>
          <a:xfrm>
            <a:off x="3080521" y="1242616"/>
            <a:ext cx="6030957" cy="2936242"/>
          </a:xfrm>
          <a:prstGeom prst="rect">
            <a:avLst/>
          </a:prstGeom>
        </p:spPr>
      </p:pic>
      <p:sp>
        <p:nvSpPr>
          <p:cNvPr id="4" name="Foliennummernplatzhalter 3">
            <a:extLst>
              <a:ext uri="{FF2B5EF4-FFF2-40B4-BE49-F238E27FC236}">
                <a16:creationId xmlns:a16="http://schemas.microsoft.com/office/drawing/2014/main" id="{557D226B-B300-0187-19C8-A0DBDAD8E407}"/>
              </a:ext>
            </a:extLst>
          </p:cNvPr>
          <p:cNvSpPr>
            <a:spLocks noGrp="1"/>
          </p:cNvSpPr>
          <p:nvPr>
            <p:ph type="sldNum" sz="quarter" idx="12"/>
          </p:nvPr>
        </p:nvSpPr>
        <p:spPr>
          <a:xfrm>
            <a:off x="11560121" y="3138985"/>
            <a:ext cx="545911" cy="580029"/>
          </a:xfrm>
        </p:spPr>
        <p:txBody>
          <a:bodyPr>
            <a:normAutofit/>
          </a:bodyPr>
          <a:lstStyle/>
          <a:p>
            <a:pPr>
              <a:spcAft>
                <a:spcPts val="600"/>
              </a:spcAft>
            </a:pPr>
            <a:fld id="{9D4AEF59-F28E-467C-9EA3-92D1CFAD475A}" type="slidenum">
              <a:rPr lang="en-US" smtClean="0"/>
              <a:pPr>
                <a:spcAft>
                  <a:spcPts val="600"/>
                </a:spcAft>
              </a:pPr>
              <a:t>1</a:t>
            </a:fld>
            <a:endParaRPr lang="en-US"/>
          </a:p>
        </p:txBody>
      </p:sp>
      <p:pic>
        <p:nvPicPr>
          <p:cNvPr id="6" name="Grafik 5" descr="Ein Bild, das Schrift, Grafiken, Logo, Text enthält.&#10;&#10;Automatisch generierte Beschreibung">
            <a:extLst>
              <a:ext uri="{FF2B5EF4-FFF2-40B4-BE49-F238E27FC236}">
                <a16:creationId xmlns:a16="http://schemas.microsoft.com/office/drawing/2014/main" id="{020A6F62-6A78-0557-184D-DAE0DAFB99C0}"/>
              </a:ext>
            </a:extLst>
          </p:cNvPr>
          <p:cNvPicPr>
            <a:picLocks noChangeAspect="1"/>
          </p:cNvPicPr>
          <p:nvPr/>
        </p:nvPicPr>
        <p:blipFill>
          <a:blip r:embed="rId3"/>
          <a:stretch>
            <a:fillRect/>
          </a:stretch>
        </p:blipFill>
        <p:spPr>
          <a:xfrm>
            <a:off x="10262482" y="397098"/>
            <a:ext cx="1118443" cy="204372"/>
          </a:xfrm>
          <a:prstGeom prst="rect">
            <a:avLst/>
          </a:prstGeom>
        </p:spPr>
      </p:pic>
      <p:pic>
        <p:nvPicPr>
          <p:cNvPr id="7" name="Grafik 6" descr="Ein Bild, das Text, Screenshot, Symbol, Schrift enthält.&#10;&#10;Automatisch generierte Beschreibung">
            <a:extLst>
              <a:ext uri="{FF2B5EF4-FFF2-40B4-BE49-F238E27FC236}">
                <a16:creationId xmlns:a16="http://schemas.microsoft.com/office/drawing/2014/main" id="{83D1AF4C-B592-FEAE-9291-093239362D1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80925" y="214013"/>
            <a:ext cx="603449" cy="611406"/>
          </a:xfrm>
          <a:prstGeom prst="rect">
            <a:avLst/>
          </a:prstGeom>
        </p:spPr>
      </p:pic>
      <p:pic>
        <p:nvPicPr>
          <p:cNvPr id="8" name="Grafik 7">
            <a:extLst>
              <a:ext uri="{FF2B5EF4-FFF2-40B4-BE49-F238E27FC236}">
                <a16:creationId xmlns:a16="http://schemas.microsoft.com/office/drawing/2014/main" id="{7F248BD9-0B55-EF34-93D9-2426C887A53D}"/>
              </a:ext>
            </a:extLst>
          </p:cNvPr>
          <p:cNvPicPr>
            <a:picLocks noChangeAspect="1"/>
          </p:cNvPicPr>
          <p:nvPr/>
        </p:nvPicPr>
        <p:blipFill>
          <a:blip r:embed="rId5"/>
          <a:stretch>
            <a:fillRect/>
          </a:stretch>
        </p:blipFill>
        <p:spPr>
          <a:xfrm>
            <a:off x="9188267" y="310086"/>
            <a:ext cx="1118443" cy="378395"/>
          </a:xfrm>
          <a:prstGeom prst="rect">
            <a:avLst/>
          </a:prstGeom>
        </p:spPr>
      </p:pic>
      <p:sp>
        <p:nvSpPr>
          <p:cNvPr id="10" name="Titel 1">
            <a:extLst>
              <a:ext uri="{FF2B5EF4-FFF2-40B4-BE49-F238E27FC236}">
                <a16:creationId xmlns:a16="http://schemas.microsoft.com/office/drawing/2014/main" id="{A100856A-9831-5A3F-8CEE-198774AE4A25}"/>
              </a:ext>
            </a:extLst>
          </p:cNvPr>
          <p:cNvSpPr txBox="1">
            <a:spLocks/>
          </p:cNvSpPr>
          <p:nvPr/>
        </p:nvSpPr>
        <p:spPr>
          <a:xfrm>
            <a:off x="5792491" y="1938903"/>
            <a:ext cx="2309388" cy="807104"/>
          </a:xfrm>
          <a:prstGeom prst="rect">
            <a:avLst/>
          </a:prstGeom>
        </p:spPr>
        <p:txBody>
          <a:bodyPr vert="horz" lIns="91440" tIns="45720" rIns="91440" bIns="45720" rtlCol="0" anchor="b">
            <a:normAutofit/>
          </a:bodyPr>
          <a:lstStyle>
            <a:lvl1pPr algn="ctr" defTabSz="914400" rtl="0" eaLnBrk="1" latinLnBrk="0" hangingPunct="1">
              <a:lnSpc>
                <a:spcPct val="110000"/>
              </a:lnSpc>
              <a:spcBef>
                <a:spcPct val="0"/>
              </a:spcBef>
              <a:buNone/>
              <a:defRPr sz="2800" kern="1200" cap="all" spc="600" baseline="0">
                <a:solidFill>
                  <a:schemeClr val="tx1">
                    <a:lumMod val="85000"/>
                    <a:lumOff val="15000"/>
                  </a:schemeClr>
                </a:solidFill>
                <a:latin typeface="+mj-lt"/>
                <a:ea typeface="Batang" panose="02030600000101010101" pitchFamily="18" charset="-127"/>
                <a:cs typeface="+mj-cs"/>
              </a:defRPr>
            </a:lvl1pPr>
          </a:lstStyle>
          <a:p>
            <a:r>
              <a:rPr lang="de-DE" dirty="0">
                <a:solidFill>
                  <a:schemeClr val="bg1"/>
                </a:solidFill>
                <a:latin typeface="Adobe Garamond Pro" panose="02020502060506020403" pitchFamily="18" charset="0"/>
              </a:rPr>
              <a:t>Phase 1</a:t>
            </a:r>
            <a:endParaRPr lang="de-AT" dirty="0">
              <a:solidFill>
                <a:schemeClr val="bg1"/>
              </a:solidFill>
              <a:latin typeface="Adobe Garamond Pro" panose="02020502060506020403" pitchFamily="18" charset="0"/>
            </a:endParaRPr>
          </a:p>
        </p:txBody>
      </p:sp>
    </p:spTree>
    <p:extLst>
      <p:ext uri="{BB962C8B-B14F-4D97-AF65-F5344CB8AC3E}">
        <p14:creationId xmlns:p14="http://schemas.microsoft.com/office/powerpoint/2010/main" val="771970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hteck 37">
            <a:extLst>
              <a:ext uri="{FF2B5EF4-FFF2-40B4-BE49-F238E27FC236}">
                <a16:creationId xmlns:a16="http://schemas.microsoft.com/office/drawing/2014/main" id="{6AC830D2-61BC-6733-E78D-CA687C27D8BC}"/>
              </a:ext>
            </a:extLst>
          </p:cNvPr>
          <p:cNvSpPr/>
          <p:nvPr/>
        </p:nvSpPr>
        <p:spPr>
          <a:xfrm>
            <a:off x="6464635" y="3429000"/>
            <a:ext cx="2934546" cy="2594806"/>
          </a:xfrm>
          <a:prstGeom prst="rect">
            <a:avLst/>
          </a:prstGeom>
          <a:solidFill>
            <a:schemeClr val="bg1"/>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 name="Titel 1">
            <a:extLst>
              <a:ext uri="{FF2B5EF4-FFF2-40B4-BE49-F238E27FC236}">
                <a16:creationId xmlns:a16="http://schemas.microsoft.com/office/drawing/2014/main" id="{FB35F02E-6DC2-0D1C-40C2-D7451F30180C}"/>
              </a:ext>
            </a:extLst>
          </p:cNvPr>
          <p:cNvSpPr>
            <a:spLocks noGrp="1"/>
          </p:cNvSpPr>
          <p:nvPr>
            <p:ph type="title"/>
          </p:nvPr>
        </p:nvSpPr>
        <p:spPr>
          <a:xfrm>
            <a:off x="1062038" y="207818"/>
            <a:ext cx="4325210" cy="1928813"/>
          </a:xfrm>
        </p:spPr>
        <p:txBody>
          <a:bodyPr>
            <a:normAutofit/>
          </a:bodyPr>
          <a:lstStyle/>
          <a:p>
            <a:r>
              <a:rPr lang="de-DE" sz="2000" dirty="0"/>
              <a:t>Arbeitsblatt für Schüler/innen </a:t>
            </a:r>
            <a:br>
              <a:rPr lang="de-DE" sz="1800" dirty="0"/>
            </a:br>
            <a:endParaRPr lang="de-AT" sz="1800" dirty="0"/>
          </a:p>
        </p:txBody>
      </p:sp>
      <p:sp>
        <p:nvSpPr>
          <p:cNvPr id="4" name="Textplatzhalter 3">
            <a:extLst>
              <a:ext uri="{FF2B5EF4-FFF2-40B4-BE49-F238E27FC236}">
                <a16:creationId xmlns:a16="http://schemas.microsoft.com/office/drawing/2014/main" id="{D21FCEAF-D076-A80E-D4E8-B6E3D4549831}"/>
              </a:ext>
            </a:extLst>
          </p:cNvPr>
          <p:cNvSpPr>
            <a:spLocks noGrp="1"/>
          </p:cNvSpPr>
          <p:nvPr>
            <p:ph type="body" sz="half" idx="2"/>
          </p:nvPr>
        </p:nvSpPr>
        <p:spPr>
          <a:xfrm>
            <a:off x="1062038" y="2136631"/>
            <a:ext cx="4226058" cy="4014787"/>
          </a:xfrm>
        </p:spPr>
        <p:txBody>
          <a:bodyPr>
            <a:normAutofit lnSpcReduction="10000"/>
          </a:bodyPr>
          <a:lstStyle/>
          <a:p>
            <a:r>
              <a:rPr lang="de-DE" dirty="0"/>
              <a:t>Berufliche Entwicklung mit Europass: Mach den nächsten Schritt!</a:t>
            </a:r>
          </a:p>
          <a:p>
            <a:r>
              <a:rPr lang="de-DE" dirty="0"/>
              <a:t>Im Moment beschäftigen dich Fragen wie: Wer bin ich, welche Ausbildung passt zu mir und was möchte ich später arbeiten? In diesem Lernmodul erfährst du, warum berufliche Entwicklung wichtig ist und wie dir die Erstellung deines Europass-Profils dabei helfen kann.</a:t>
            </a:r>
          </a:p>
          <a:p>
            <a:r>
              <a:rPr lang="de-DE" dirty="0"/>
              <a:t>Die Europass-Plattform </a:t>
            </a:r>
            <a:r>
              <a:rPr lang="de-DE" i="1" dirty="0">
                <a:solidFill>
                  <a:srgbClr val="FFC000"/>
                </a:solidFill>
                <a:hlinkClick r:id="rId2">
                  <a:extLst>
                    <a:ext uri="{A12FA001-AC4F-418D-AE19-62706E023703}">
                      <ahyp:hlinkClr xmlns:ahyp="http://schemas.microsoft.com/office/drawing/2018/hyperlinkcolor" val="tx"/>
                    </a:ext>
                  </a:extLst>
                </a:hlinkClick>
              </a:rPr>
              <a:t>www.europass.eu</a:t>
            </a:r>
            <a:r>
              <a:rPr lang="de-DE" i="1" dirty="0">
                <a:solidFill>
                  <a:srgbClr val="FFC000"/>
                </a:solidFill>
              </a:rPr>
              <a:t> </a:t>
            </a:r>
            <a:r>
              <a:rPr lang="de-DE" dirty="0"/>
              <a:t>ist deine europäische Plattform für dein berufliches Profil. Als Schüler/in kannst du dein Europass-Profil als Portfolio nutzen, um deine (internationalen) Karrierechancen zu erhöhen. Außerdem erhältst du Tipps für die Erstellung von Bewerbungsunterlagen.</a:t>
            </a:r>
            <a:endParaRPr lang="de-AT" dirty="0"/>
          </a:p>
        </p:txBody>
      </p:sp>
      <p:sp>
        <p:nvSpPr>
          <p:cNvPr id="5" name="Foliennummernplatzhalter 4">
            <a:extLst>
              <a:ext uri="{FF2B5EF4-FFF2-40B4-BE49-F238E27FC236}">
                <a16:creationId xmlns:a16="http://schemas.microsoft.com/office/drawing/2014/main" id="{B1F27A33-2FD6-5C19-01AA-E2224D59C2F6}"/>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9D4AEF59-F28E-467C-9EA3-92D1CFAD475A}" type="slidenum">
              <a:rPr kumimoji="0" lang="en-US" sz="1600" b="0" i="0" u="none" strike="noStrike" kern="1200" cap="none" spc="0" normalizeH="0" baseline="0" noProof="0" smtClean="0">
                <a:ln>
                  <a:noFill/>
                </a:ln>
                <a:solidFill>
                  <a:prstClr val="black">
                    <a:lumMod val="85000"/>
                    <a:lumOff val="15000"/>
                  </a:prstClr>
                </a:solidFill>
                <a:effectLst/>
                <a:uLnTx/>
                <a:uFillTx/>
                <a:latin typeface="Bembo"/>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US" sz="1600" b="0" i="0" u="none" strike="noStrike" kern="1200" cap="none" spc="0" normalizeH="0" baseline="0" noProof="0">
              <a:ln>
                <a:noFill/>
              </a:ln>
              <a:solidFill>
                <a:prstClr val="black">
                  <a:lumMod val="85000"/>
                  <a:lumOff val="15000"/>
                </a:prstClr>
              </a:solidFill>
              <a:effectLst/>
              <a:uLnTx/>
              <a:uFillTx/>
              <a:latin typeface="Bembo"/>
              <a:ea typeface="+mn-ea"/>
              <a:cs typeface="+mn-cs"/>
            </a:endParaRPr>
          </a:p>
        </p:txBody>
      </p:sp>
      <p:sp>
        <p:nvSpPr>
          <p:cNvPr id="8" name="Textfeld 7">
            <a:extLst>
              <a:ext uri="{FF2B5EF4-FFF2-40B4-BE49-F238E27FC236}">
                <a16:creationId xmlns:a16="http://schemas.microsoft.com/office/drawing/2014/main" id="{14136971-0BC3-99DB-6A69-272E1CD5F71E}"/>
              </a:ext>
            </a:extLst>
          </p:cNvPr>
          <p:cNvSpPr txBox="1"/>
          <p:nvPr/>
        </p:nvSpPr>
        <p:spPr>
          <a:xfrm>
            <a:off x="5869458" y="834194"/>
            <a:ext cx="4325210" cy="240065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500" b="0" i="0" u="none" strike="noStrike" kern="1200" cap="none" spc="50" normalizeH="0" baseline="0" noProof="0" dirty="0">
                <a:ln>
                  <a:noFill/>
                </a:ln>
                <a:solidFill>
                  <a:prstClr val="black">
                    <a:lumMod val="85000"/>
                    <a:lumOff val="15000"/>
                  </a:prstClr>
                </a:solidFill>
                <a:effectLst/>
                <a:uLnTx/>
                <a:uFillTx/>
                <a:latin typeface="Bembo"/>
                <a:ea typeface="Batang" panose="02030600000101010101" pitchFamily="18" charset="-127"/>
                <a:cs typeface="+mn-cs"/>
              </a:rPr>
              <a:t>Das Lernmodul Europass wird Dir dabei, mehr über deine beruflichen Möglichkeiten zu erfahren und wie dir die Europass-Plattform dabei helfen kann.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500" b="0" i="0" u="none" strike="noStrike" kern="1200" cap="none" spc="50" normalizeH="0" baseline="0" noProof="0" dirty="0">
                <a:ln>
                  <a:noFill/>
                </a:ln>
                <a:solidFill>
                  <a:prstClr val="black">
                    <a:lumMod val="85000"/>
                    <a:lumOff val="15000"/>
                  </a:prstClr>
                </a:solidFill>
                <a:effectLst/>
                <a:uLnTx/>
                <a:uFillTx/>
                <a:latin typeface="Bembo"/>
                <a:ea typeface="Batang" panose="02030600000101010101" pitchFamily="18" charset="-127"/>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500" b="0" i="0" u="none" strike="noStrike" kern="1200" cap="none" spc="50" normalizeH="0" baseline="0" noProof="0" dirty="0">
                <a:ln>
                  <a:noFill/>
                </a:ln>
                <a:solidFill>
                  <a:prstClr val="black">
                    <a:lumMod val="85000"/>
                    <a:lumOff val="15000"/>
                  </a:prstClr>
                </a:solidFill>
                <a:effectLst/>
                <a:uLnTx/>
                <a:uFillTx/>
                <a:latin typeface="Bembo"/>
                <a:ea typeface="Batang" panose="02030600000101010101" pitchFamily="18" charset="-127"/>
                <a:cs typeface="+mn-cs"/>
              </a:rPr>
              <a:t>Das Modul ist in drei Teile gegliedert:</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de-DE" sz="1500" b="0" i="0" u="none" strike="noStrike" kern="1200" cap="none" spc="50" normalizeH="0" baseline="0" noProof="0" dirty="0">
                <a:ln>
                  <a:noFill/>
                </a:ln>
                <a:solidFill>
                  <a:prstClr val="black">
                    <a:lumMod val="85000"/>
                    <a:lumOff val="15000"/>
                  </a:prstClr>
                </a:solidFill>
                <a:effectLst/>
                <a:uLnTx/>
                <a:uFillTx/>
                <a:latin typeface="Bembo"/>
                <a:ea typeface="Batang" panose="02030600000101010101" pitchFamily="18" charset="-127"/>
                <a:cs typeface="+mn-cs"/>
              </a:rPr>
              <a:t>Orientierung: Meine berufliche Entwicklung und Europass</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de-DE" sz="1500" b="0" i="0" u="none" strike="noStrike" kern="1200" cap="none" spc="50" normalizeH="0" baseline="0" noProof="0" dirty="0">
                <a:ln>
                  <a:noFill/>
                </a:ln>
                <a:solidFill>
                  <a:prstClr val="black">
                    <a:lumMod val="85000"/>
                    <a:lumOff val="15000"/>
                  </a:prstClr>
                </a:solidFill>
                <a:effectLst/>
                <a:uLnTx/>
                <a:uFillTx/>
                <a:latin typeface="Bembo"/>
                <a:ea typeface="Batang" panose="02030600000101010101" pitchFamily="18" charset="-127"/>
                <a:cs typeface="+mn-cs"/>
              </a:rPr>
              <a:t>Erkunden und Vertiefen: Mein Europass-Profil</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de-DE" sz="1500" b="0" i="0" u="none" strike="noStrike" kern="1200" cap="none" spc="50" normalizeH="0" baseline="0" noProof="0" dirty="0">
                <a:ln>
                  <a:noFill/>
                </a:ln>
                <a:solidFill>
                  <a:prstClr val="black">
                    <a:lumMod val="85000"/>
                    <a:lumOff val="15000"/>
                  </a:prstClr>
                </a:solidFill>
                <a:effectLst/>
                <a:uLnTx/>
                <a:uFillTx/>
                <a:latin typeface="Bembo"/>
                <a:ea typeface="Batang" panose="02030600000101010101" pitchFamily="18" charset="-127"/>
                <a:cs typeface="+mn-cs"/>
              </a:rPr>
              <a:t>Bewerbungsphase</a:t>
            </a:r>
            <a:endParaRPr kumimoji="0" lang="de-AT" sz="1500" b="0" i="0" u="none" strike="noStrike" kern="1200" cap="none" spc="50" normalizeH="0" baseline="0" noProof="0" dirty="0">
              <a:ln>
                <a:noFill/>
              </a:ln>
              <a:solidFill>
                <a:prstClr val="black">
                  <a:lumMod val="85000"/>
                  <a:lumOff val="15000"/>
                </a:prstClr>
              </a:solidFill>
              <a:effectLst/>
              <a:uLnTx/>
              <a:uFillTx/>
              <a:latin typeface="Bembo"/>
              <a:ea typeface="Batang" panose="02030600000101010101" pitchFamily="18" charset="-127"/>
              <a:cs typeface="+mn-cs"/>
            </a:endParaRPr>
          </a:p>
        </p:txBody>
      </p:sp>
      <p:sp>
        <p:nvSpPr>
          <p:cNvPr id="10" name="Textfeld 9">
            <a:extLst>
              <a:ext uri="{FF2B5EF4-FFF2-40B4-BE49-F238E27FC236}">
                <a16:creationId xmlns:a16="http://schemas.microsoft.com/office/drawing/2014/main" id="{A250182D-B884-0D32-5833-F77AEAFBAA65}"/>
              </a:ext>
            </a:extLst>
          </p:cNvPr>
          <p:cNvSpPr txBox="1"/>
          <p:nvPr/>
        </p:nvSpPr>
        <p:spPr>
          <a:xfrm>
            <a:off x="6464635" y="6082767"/>
            <a:ext cx="3420695" cy="307777"/>
          </a:xfrm>
          <a:prstGeom prst="rect">
            <a:avLst/>
          </a:prstGeom>
          <a:solidFill>
            <a:schemeClr val="bg1"/>
          </a:solidFill>
          <a:ln>
            <a:solidFill>
              <a:schemeClr val="bg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a:ln>
                  <a:noFill/>
                </a:ln>
                <a:solidFill>
                  <a:srgbClr val="FFC000"/>
                </a:solidFill>
                <a:effectLst/>
                <a:uLnTx/>
                <a:uFillTx/>
                <a:latin typeface="Bembo"/>
                <a:ea typeface="+mn-ea"/>
                <a:cs typeface="+mn-cs"/>
                <a:hlinkClick r:id="rId3">
                  <a:extLst>
                    <a:ext uri="{A12FA001-AC4F-418D-AE19-62706E023703}">
                      <ahyp:hlinkClr xmlns:ahyp="http://schemas.microsoft.com/office/drawing/2018/hyperlinkcolor" val="tx"/>
                    </a:ext>
                  </a:extLst>
                </a:hlinkClick>
              </a:rPr>
              <a:t>Trailer: Mach den nächsten Schritt! - YouTube</a:t>
            </a:r>
            <a:endParaRPr kumimoji="0" lang="de-AT" sz="1400" b="1" i="0" u="none" strike="noStrike" kern="1200" cap="none" spc="0" normalizeH="0" baseline="0" noProof="0" dirty="0">
              <a:ln>
                <a:noFill/>
              </a:ln>
              <a:solidFill>
                <a:srgbClr val="FFC000"/>
              </a:solidFill>
              <a:effectLst/>
              <a:uLnTx/>
              <a:uFillTx/>
              <a:latin typeface="Bembo"/>
              <a:ea typeface="+mn-ea"/>
              <a:cs typeface="+mn-cs"/>
            </a:endParaRPr>
          </a:p>
        </p:txBody>
      </p:sp>
      <p:pic>
        <p:nvPicPr>
          <p:cNvPr id="9" name="Grafik 8">
            <a:extLst>
              <a:ext uri="{FF2B5EF4-FFF2-40B4-BE49-F238E27FC236}">
                <a16:creationId xmlns:a16="http://schemas.microsoft.com/office/drawing/2014/main" id="{840E3133-8CD4-4B22-7009-7A0B88D555D7}"/>
              </a:ext>
            </a:extLst>
          </p:cNvPr>
          <p:cNvPicPr>
            <a:picLocks noChangeAspect="1"/>
          </p:cNvPicPr>
          <p:nvPr/>
        </p:nvPicPr>
        <p:blipFill>
          <a:blip r:embed="rId4"/>
          <a:stretch>
            <a:fillRect/>
          </a:stretch>
        </p:blipFill>
        <p:spPr>
          <a:xfrm>
            <a:off x="6568828" y="3570748"/>
            <a:ext cx="2726159" cy="2311309"/>
          </a:xfrm>
          <a:prstGeom prst="rect">
            <a:avLst/>
          </a:prstGeom>
        </p:spPr>
      </p:pic>
    </p:spTree>
    <p:extLst>
      <p:ext uri="{BB962C8B-B14F-4D97-AF65-F5344CB8AC3E}">
        <p14:creationId xmlns:p14="http://schemas.microsoft.com/office/powerpoint/2010/main" val="2481104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F84480-BEFC-5869-0DBE-C89F1D3F8A0F}"/>
              </a:ext>
            </a:extLst>
          </p:cNvPr>
          <p:cNvSpPr>
            <a:spLocks noGrp="1"/>
          </p:cNvSpPr>
          <p:nvPr>
            <p:ph type="title"/>
          </p:nvPr>
        </p:nvSpPr>
        <p:spPr>
          <a:xfrm>
            <a:off x="209285" y="124753"/>
            <a:ext cx="5653545" cy="1566085"/>
          </a:xfrm>
        </p:spPr>
        <p:txBody>
          <a:bodyPr>
            <a:noAutofit/>
          </a:bodyPr>
          <a:lstStyle/>
          <a:p>
            <a:r>
              <a:rPr lang="de-DE" sz="2000" dirty="0"/>
              <a:t>Arbeitsblatt Phase1: Orientierung über meine berufliche Entwicklung und den Europass</a:t>
            </a:r>
            <a:endParaRPr lang="de-AT" sz="2000" dirty="0"/>
          </a:p>
        </p:txBody>
      </p:sp>
      <p:sp>
        <p:nvSpPr>
          <p:cNvPr id="4" name="Textplatzhalter 3">
            <a:extLst>
              <a:ext uri="{FF2B5EF4-FFF2-40B4-BE49-F238E27FC236}">
                <a16:creationId xmlns:a16="http://schemas.microsoft.com/office/drawing/2014/main" id="{A3C80D24-199C-B8BD-85FA-20CB69D1A4A7}"/>
              </a:ext>
            </a:extLst>
          </p:cNvPr>
          <p:cNvSpPr>
            <a:spLocks noGrp="1"/>
          </p:cNvSpPr>
          <p:nvPr>
            <p:ph type="body" sz="half" idx="2"/>
          </p:nvPr>
        </p:nvSpPr>
        <p:spPr>
          <a:xfrm>
            <a:off x="602218" y="1711620"/>
            <a:ext cx="4780274" cy="4014787"/>
          </a:xfrm>
        </p:spPr>
        <p:txBody>
          <a:bodyPr>
            <a:noAutofit/>
          </a:bodyPr>
          <a:lstStyle/>
          <a:p>
            <a:r>
              <a:rPr lang="de-DE" b="1" dirty="0"/>
              <a:t>Aufgabe 1.1. - Meine Eigenschaften:</a:t>
            </a:r>
          </a:p>
          <a:p>
            <a:endParaRPr lang="de-DE" b="1" dirty="0"/>
          </a:p>
          <a:p>
            <a:pPr marL="285750" indent="-285750">
              <a:lnSpc>
                <a:spcPct val="120000"/>
              </a:lnSpc>
              <a:spcBef>
                <a:spcPts val="0"/>
              </a:spcBef>
              <a:buFont typeface="Arial" panose="020B0604020202020204" pitchFamily="34" charset="0"/>
              <a:buChar char="•"/>
            </a:pPr>
            <a:r>
              <a:rPr lang="de-DE" dirty="0"/>
              <a:t>Arbeitet in Zweiergruppen</a:t>
            </a:r>
          </a:p>
          <a:p>
            <a:pPr marL="285750" indent="-285750">
              <a:lnSpc>
                <a:spcPct val="120000"/>
              </a:lnSpc>
              <a:spcBef>
                <a:spcPts val="0"/>
              </a:spcBef>
              <a:buFont typeface="Arial" panose="020B0604020202020204" pitchFamily="34" charset="0"/>
              <a:buChar char="•"/>
            </a:pPr>
            <a:r>
              <a:rPr lang="de-DE" dirty="0"/>
              <a:t>Schreibt eure Antworten auf das Arbeitsblatt.</a:t>
            </a:r>
          </a:p>
          <a:p>
            <a:r>
              <a:rPr lang="de-DE" dirty="0"/>
              <a:t>Überlegt euch positive Eigenschaften übereinander und schreibt diese auf. Fallen euch nicht direkt drei Eigenschaften ein? Denkt darüber nach was deine Mitschüler/innen auszeichnet und dann, wie ihr dieses Merkmal zu einer positiven Eigenschaft zusammenfassen könnt. </a:t>
            </a:r>
          </a:p>
          <a:p>
            <a:r>
              <a:rPr lang="de-DE" dirty="0"/>
              <a:t>Kommt Emir zum Beispiel nie zu spät in die Schule morgens, dann wäre eine seiner positiven Eigenschaften Pünktlichkeit. Oder ist Lisa besonders gut in Kunst, dann wäre eine Eigenschaft zum Beispiel Kreativität. Weitere Eigenschaften wären zum Beispiel jemand ist zuverlässig, arbeitet gerne im Team, hat viele Einfälle, ist fleißig, ist kommunikativ, hilfsbereit und so weiter..</a:t>
            </a:r>
            <a:endParaRPr lang="de-AT" dirty="0"/>
          </a:p>
        </p:txBody>
      </p:sp>
      <p:sp>
        <p:nvSpPr>
          <p:cNvPr id="5" name="Foliennummernplatzhalter 4">
            <a:extLst>
              <a:ext uri="{FF2B5EF4-FFF2-40B4-BE49-F238E27FC236}">
                <a16:creationId xmlns:a16="http://schemas.microsoft.com/office/drawing/2014/main" id="{0540FFCE-384F-E124-BB5D-F4FD4779DAA0}"/>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9D4AEF59-F28E-467C-9EA3-92D1CFAD475A}" type="slidenum">
              <a:rPr kumimoji="0" lang="en-US" sz="1600" b="0" i="0" u="none" strike="noStrike" kern="1200" cap="none" spc="0" normalizeH="0" baseline="0" noProof="0" smtClean="0">
                <a:ln>
                  <a:noFill/>
                </a:ln>
                <a:solidFill>
                  <a:prstClr val="black">
                    <a:lumMod val="85000"/>
                    <a:lumOff val="15000"/>
                  </a:prstClr>
                </a:solidFill>
                <a:effectLst/>
                <a:uLnTx/>
                <a:uFillTx/>
                <a:latin typeface="Bembo"/>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1600" b="0" i="0" u="none" strike="noStrike" kern="1200" cap="none" spc="0" normalizeH="0" baseline="0" noProof="0">
              <a:ln>
                <a:noFill/>
              </a:ln>
              <a:solidFill>
                <a:prstClr val="black">
                  <a:lumMod val="85000"/>
                  <a:lumOff val="15000"/>
                </a:prstClr>
              </a:solidFill>
              <a:effectLst/>
              <a:uLnTx/>
              <a:uFillTx/>
              <a:latin typeface="Bembo"/>
              <a:ea typeface="+mn-ea"/>
              <a:cs typeface="+mn-cs"/>
            </a:endParaRPr>
          </a:p>
        </p:txBody>
      </p:sp>
      <p:sp>
        <p:nvSpPr>
          <p:cNvPr id="16" name="Textplatzhalter 3">
            <a:extLst>
              <a:ext uri="{FF2B5EF4-FFF2-40B4-BE49-F238E27FC236}">
                <a16:creationId xmlns:a16="http://schemas.microsoft.com/office/drawing/2014/main" id="{DF6B8317-27FD-F549-2D76-86C7415D2F86}"/>
              </a:ext>
            </a:extLst>
          </p:cNvPr>
          <p:cNvSpPr txBox="1">
            <a:spLocks/>
          </p:cNvSpPr>
          <p:nvPr/>
        </p:nvSpPr>
        <p:spPr>
          <a:xfrm>
            <a:off x="5783360" y="3428999"/>
            <a:ext cx="4452997" cy="4014787"/>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1000"/>
              </a:spcBef>
              <a:buSzPct val="80000"/>
              <a:buFont typeface="Arial" panose="020B0604020202020204" pitchFamily="34" charset="0"/>
              <a:buNone/>
              <a:defRPr sz="1600" kern="1200" spc="50" baseline="0">
                <a:solidFill>
                  <a:schemeClr val="tx1">
                    <a:lumMod val="85000"/>
                    <a:lumOff val="15000"/>
                  </a:schemeClr>
                </a:solidFill>
                <a:latin typeface="+mn-lt"/>
                <a:ea typeface="Batang" panose="02030600000101010101" pitchFamily="18" charset="-127"/>
                <a:cs typeface="+mn-cs"/>
              </a:defRPr>
            </a:lvl1pPr>
            <a:lvl2pPr marL="457200" indent="0" algn="l" defTabSz="914400" rtl="0" eaLnBrk="1" latinLnBrk="0" hangingPunct="1">
              <a:lnSpc>
                <a:spcPct val="100000"/>
              </a:lnSpc>
              <a:spcBef>
                <a:spcPts val="500"/>
              </a:spcBef>
              <a:buFontTx/>
              <a:buNone/>
              <a:defRPr sz="1400" kern="1200" spc="50" baseline="0">
                <a:solidFill>
                  <a:schemeClr val="tx1">
                    <a:lumMod val="85000"/>
                    <a:lumOff val="15000"/>
                  </a:schemeClr>
                </a:solidFill>
                <a:latin typeface="+mn-lt"/>
                <a:ea typeface="Batang" panose="02030600000101010101" pitchFamily="18" charset="-127"/>
                <a:cs typeface="+mn-cs"/>
              </a:defRPr>
            </a:lvl2pPr>
            <a:lvl3pPr marL="914400" indent="0" algn="l" defTabSz="914400" rtl="0" eaLnBrk="1" latinLnBrk="0" hangingPunct="1">
              <a:lnSpc>
                <a:spcPct val="100000"/>
              </a:lnSpc>
              <a:spcBef>
                <a:spcPts val="500"/>
              </a:spcBef>
              <a:buSzPct val="80000"/>
              <a:buFont typeface="Arial" panose="020B0604020202020204" pitchFamily="34" charset="0"/>
              <a:buNone/>
              <a:defRPr sz="1200" kern="1200" spc="50" baseline="0">
                <a:solidFill>
                  <a:schemeClr val="tx1">
                    <a:lumMod val="85000"/>
                    <a:lumOff val="15000"/>
                  </a:schemeClr>
                </a:solidFill>
                <a:latin typeface="+mn-lt"/>
                <a:ea typeface="Batang" panose="02030600000101010101" pitchFamily="18" charset="-127"/>
                <a:cs typeface="+mn-cs"/>
              </a:defRPr>
            </a:lvl3pPr>
            <a:lvl4pPr marL="1371600" indent="0" algn="l" defTabSz="914400" rtl="0" eaLnBrk="1" latinLnBrk="0" hangingPunct="1">
              <a:lnSpc>
                <a:spcPct val="100000"/>
              </a:lnSpc>
              <a:spcBef>
                <a:spcPts val="500"/>
              </a:spcBef>
              <a:buFontTx/>
              <a:buNone/>
              <a:defRPr sz="1000" kern="1200" spc="50" baseline="0">
                <a:solidFill>
                  <a:schemeClr val="tx1">
                    <a:lumMod val="85000"/>
                    <a:lumOff val="15000"/>
                  </a:schemeClr>
                </a:solidFill>
                <a:latin typeface="+mn-lt"/>
                <a:ea typeface="Batang" panose="02030600000101010101" pitchFamily="18" charset="-127"/>
                <a:cs typeface="+mn-cs"/>
              </a:defRPr>
            </a:lvl4pPr>
            <a:lvl5pPr marL="1828800" indent="0" algn="l" defTabSz="914400" rtl="0" eaLnBrk="1" latinLnBrk="0" hangingPunct="1">
              <a:lnSpc>
                <a:spcPct val="100000"/>
              </a:lnSpc>
              <a:spcBef>
                <a:spcPts val="500"/>
              </a:spcBef>
              <a:buSzPct val="80000"/>
              <a:buFont typeface="Arial" panose="020B0604020202020204" pitchFamily="34" charset="0"/>
              <a:buNone/>
              <a:defRPr sz="1000" kern="1200" spc="50" baseline="0">
                <a:solidFill>
                  <a:schemeClr val="tx1">
                    <a:lumMod val="85000"/>
                    <a:lumOff val="15000"/>
                  </a:schemeClr>
                </a:solidFill>
                <a:latin typeface="+mn-lt"/>
                <a:ea typeface="Batang" panose="02030600000101010101" pitchFamily="18" charset="-127"/>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Pct val="80000"/>
              <a:buFont typeface="Arial" panose="020B0604020202020204" pitchFamily="34" charset="0"/>
              <a:buNone/>
              <a:tabLst/>
              <a:defRPr/>
            </a:pPr>
            <a:r>
              <a:rPr kumimoji="0" lang="de-DE" sz="1600" b="0" i="0" u="none" strike="noStrike" kern="1200" cap="none" spc="50" normalizeH="0" baseline="0" noProof="0" dirty="0">
                <a:ln>
                  <a:noFill/>
                </a:ln>
                <a:solidFill>
                  <a:prstClr val="black">
                    <a:lumMod val="85000"/>
                    <a:lumOff val="15000"/>
                  </a:prstClr>
                </a:solidFill>
                <a:effectLst/>
                <a:uLnTx/>
                <a:uFillTx/>
                <a:latin typeface="Bembo"/>
                <a:ea typeface="Batang" panose="02030600000101010101" pitchFamily="18" charset="-127"/>
                <a:cs typeface="+mn-cs"/>
              </a:rPr>
              <a:t>Schreibe die 3 wichtigsten Eigenschaften auf, die von deinen Mitschüler/innen genannt wurden.</a:t>
            </a:r>
          </a:p>
          <a:p>
            <a:pPr marL="0" marR="0" lvl="0" indent="0" algn="l" defTabSz="914400" rtl="0" eaLnBrk="1" fontAlgn="auto" latinLnBrk="0" hangingPunct="1">
              <a:lnSpc>
                <a:spcPct val="100000"/>
              </a:lnSpc>
              <a:spcBef>
                <a:spcPts val="1000"/>
              </a:spcBef>
              <a:spcAft>
                <a:spcPts val="0"/>
              </a:spcAft>
              <a:buClrTx/>
              <a:buSzPct val="80000"/>
              <a:buFont typeface="Arial" panose="020B0604020202020204" pitchFamily="34" charset="0"/>
              <a:buNone/>
              <a:tabLst/>
              <a:defRPr/>
            </a:pPr>
            <a:endParaRPr kumimoji="0" lang="de-DE" sz="1600" b="0" i="0" u="none" strike="noStrike" kern="1200" cap="none" spc="50" normalizeH="0" baseline="0" noProof="0" dirty="0">
              <a:ln>
                <a:noFill/>
              </a:ln>
              <a:solidFill>
                <a:prstClr val="black">
                  <a:lumMod val="85000"/>
                  <a:lumOff val="15000"/>
                </a:prstClr>
              </a:solidFill>
              <a:effectLst/>
              <a:uLnTx/>
              <a:uFillTx/>
              <a:latin typeface="Bembo"/>
              <a:ea typeface="Batang" panose="02030600000101010101" pitchFamily="18" charset="-127"/>
              <a:cs typeface="+mn-cs"/>
            </a:endParaRPr>
          </a:p>
          <a:p>
            <a:pPr marL="0" marR="0" lvl="0" indent="0" algn="l" defTabSz="914400" rtl="0" eaLnBrk="1" fontAlgn="auto" latinLnBrk="0" hangingPunct="1">
              <a:lnSpc>
                <a:spcPct val="100000"/>
              </a:lnSpc>
              <a:spcBef>
                <a:spcPts val="1000"/>
              </a:spcBef>
              <a:spcAft>
                <a:spcPts val="0"/>
              </a:spcAft>
              <a:buClrTx/>
              <a:buSzPct val="80000"/>
              <a:buFont typeface="Arial" panose="020B0604020202020204" pitchFamily="34" charset="0"/>
              <a:buNone/>
              <a:tabLst/>
              <a:defRPr/>
            </a:pPr>
            <a:r>
              <a:rPr kumimoji="0" lang="de-DE" sz="1600" b="0" i="0" u="none" strike="noStrike" kern="1200" cap="none" spc="50" normalizeH="0" baseline="0" noProof="0" dirty="0">
                <a:ln>
                  <a:noFill/>
                </a:ln>
                <a:solidFill>
                  <a:prstClr val="black">
                    <a:lumMod val="85000"/>
                    <a:lumOff val="15000"/>
                  </a:prstClr>
                </a:solidFill>
                <a:effectLst/>
                <a:uLnTx/>
                <a:uFillTx/>
                <a:latin typeface="Bembo"/>
                <a:ea typeface="Batang" panose="02030600000101010101" pitchFamily="18" charset="-127"/>
                <a:cs typeface="+mn-cs"/>
              </a:rPr>
              <a:t> 1.  ____________________________</a:t>
            </a:r>
          </a:p>
          <a:p>
            <a:pPr marL="0" marR="0" lvl="0" indent="0" algn="l" defTabSz="914400" rtl="0" eaLnBrk="1" fontAlgn="auto" latinLnBrk="0" hangingPunct="1">
              <a:lnSpc>
                <a:spcPct val="100000"/>
              </a:lnSpc>
              <a:spcBef>
                <a:spcPts val="1000"/>
              </a:spcBef>
              <a:spcAft>
                <a:spcPts val="0"/>
              </a:spcAft>
              <a:buClrTx/>
              <a:buSzPct val="80000"/>
              <a:buFont typeface="Arial" panose="020B0604020202020204" pitchFamily="34" charset="0"/>
              <a:buNone/>
              <a:tabLst/>
              <a:defRPr/>
            </a:pPr>
            <a:endParaRPr kumimoji="0" lang="de-DE" sz="1600" b="0" i="0" u="none" strike="noStrike" kern="1200" cap="none" spc="50" normalizeH="0" baseline="0" noProof="0" dirty="0">
              <a:ln>
                <a:noFill/>
              </a:ln>
              <a:solidFill>
                <a:prstClr val="black">
                  <a:lumMod val="85000"/>
                  <a:lumOff val="15000"/>
                </a:prstClr>
              </a:solidFill>
              <a:effectLst/>
              <a:uLnTx/>
              <a:uFillTx/>
              <a:latin typeface="Bembo"/>
              <a:ea typeface="Batang" panose="02030600000101010101" pitchFamily="18" charset="-127"/>
              <a:cs typeface="+mn-cs"/>
            </a:endParaRPr>
          </a:p>
          <a:p>
            <a:pPr marL="0" marR="0" lvl="0" indent="0" algn="l" defTabSz="914400" rtl="0" eaLnBrk="1" fontAlgn="auto" latinLnBrk="0" hangingPunct="1">
              <a:lnSpc>
                <a:spcPct val="100000"/>
              </a:lnSpc>
              <a:spcBef>
                <a:spcPts val="1000"/>
              </a:spcBef>
              <a:spcAft>
                <a:spcPts val="0"/>
              </a:spcAft>
              <a:buClrTx/>
              <a:buSzPct val="80000"/>
              <a:buFont typeface="Arial" panose="020B0604020202020204" pitchFamily="34" charset="0"/>
              <a:buNone/>
              <a:tabLst/>
              <a:defRPr/>
            </a:pPr>
            <a:r>
              <a:rPr kumimoji="0" lang="de-DE" sz="1600" b="0" i="0" u="none" strike="noStrike" kern="1200" cap="none" spc="50" normalizeH="0" baseline="0" noProof="0" dirty="0">
                <a:ln>
                  <a:noFill/>
                </a:ln>
                <a:solidFill>
                  <a:prstClr val="black">
                    <a:lumMod val="85000"/>
                    <a:lumOff val="15000"/>
                  </a:prstClr>
                </a:solidFill>
                <a:effectLst/>
                <a:uLnTx/>
                <a:uFillTx/>
                <a:latin typeface="Bembo"/>
                <a:ea typeface="Batang" panose="02030600000101010101" pitchFamily="18" charset="-127"/>
                <a:cs typeface="+mn-cs"/>
              </a:rPr>
              <a:t> 2.  ____________________________</a:t>
            </a:r>
          </a:p>
          <a:p>
            <a:pPr marL="0" marR="0" lvl="0" indent="0" algn="l" defTabSz="914400" rtl="0" eaLnBrk="1" fontAlgn="auto" latinLnBrk="0" hangingPunct="1">
              <a:lnSpc>
                <a:spcPct val="100000"/>
              </a:lnSpc>
              <a:spcBef>
                <a:spcPts val="1000"/>
              </a:spcBef>
              <a:spcAft>
                <a:spcPts val="0"/>
              </a:spcAft>
              <a:buClrTx/>
              <a:buSzPct val="80000"/>
              <a:buFont typeface="Arial" panose="020B0604020202020204" pitchFamily="34" charset="0"/>
              <a:buNone/>
              <a:tabLst/>
              <a:defRPr/>
            </a:pPr>
            <a:endParaRPr kumimoji="0" lang="de-DE" sz="1600" b="0" i="0" u="none" strike="noStrike" kern="1200" cap="none" spc="50" normalizeH="0" baseline="0" noProof="0" dirty="0">
              <a:ln>
                <a:noFill/>
              </a:ln>
              <a:solidFill>
                <a:prstClr val="black">
                  <a:lumMod val="85000"/>
                  <a:lumOff val="15000"/>
                </a:prstClr>
              </a:solidFill>
              <a:effectLst/>
              <a:uLnTx/>
              <a:uFillTx/>
              <a:latin typeface="Bembo"/>
              <a:ea typeface="Batang" panose="02030600000101010101" pitchFamily="18" charset="-127"/>
              <a:cs typeface="+mn-cs"/>
            </a:endParaRPr>
          </a:p>
          <a:p>
            <a:pPr marL="0" marR="0" lvl="0" indent="0" algn="l" defTabSz="914400" rtl="0" eaLnBrk="1" fontAlgn="auto" latinLnBrk="0" hangingPunct="1">
              <a:lnSpc>
                <a:spcPct val="100000"/>
              </a:lnSpc>
              <a:spcBef>
                <a:spcPts val="1000"/>
              </a:spcBef>
              <a:spcAft>
                <a:spcPts val="0"/>
              </a:spcAft>
              <a:buClrTx/>
              <a:buSzPct val="80000"/>
              <a:buFont typeface="Arial" panose="020B0604020202020204" pitchFamily="34" charset="0"/>
              <a:buNone/>
              <a:tabLst/>
              <a:defRPr/>
            </a:pPr>
            <a:r>
              <a:rPr kumimoji="0" lang="de-DE" sz="1600" b="0" i="0" u="none" strike="noStrike" kern="1200" cap="none" spc="50" normalizeH="0" baseline="0" noProof="0" dirty="0">
                <a:ln>
                  <a:noFill/>
                </a:ln>
                <a:solidFill>
                  <a:prstClr val="black">
                    <a:lumMod val="85000"/>
                    <a:lumOff val="15000"/>
                  </a:prstClr>
                </a:solidFill>
                <a:effectLst/>
                <a:uLnTx/>
                <a:uFillTx/>
                <a:latin typeface="Bembo"/>
                <a:ea typeface="Batang" panose="02030600000101010101" pitchFamily="18" charset="-127"/>
                <a:cs typeface="+mn-cs"/>
              </a:rPr>
              <a:t> 3.  ____________________________</a:t>
            </a:r>
            <a:endParaRPr kumimoji="0" lang="de-AT" sz="1600" b="0" i="0" u="none" strike="noStrike" kern="1200" cap="none" spc="50" normalizeH="0" baseline="0" noProof="0" dirty="0">
              <a:ln>
                <a:noFill/>
              </a:ln>
              <a:solidFill>
                <a:prstClr val="black">
                  <a:lumMod val="85000"/>
                  <a:lumOff val="15000"/>
                </a:prstClr>
              </a:solidFill>
              <a:effectLst/>
              <a:uLnTx/>
              <a:uFillTx/>
              <a:latin typeface="Bembo"/>
              <a:ea typeface="Batang" panose="02030600000101010101" pitchFamily="18" charset="-127"/>
              <a:cs typeface="+mn-cs"/>
            </a:endParaRPr>
          </a:p>
        </p:txBody>
      </p:sp>
      <p:pic>
        <p:nvPicPr>
          <p:cNvPr id="19" name="Grafik 18">
            <a:extLst>
              <a:ext uri="{FF2B5EF4-FFF2-40B4-BE49-F238E27FC236}">
                <a16:creationId xmlns:a16="http://schemas.microsoft.com/office/drawing/2014/main" id="{FD3AA9A7-E4E1-507E-FC59-AA109841B4F4}"/>
              </a:ext>
            </a:extLst>
          </p:cNvPr>
          <p:cNvPicPr>
            <a:picLocks noChangeAspect="1"/>
          </p:cNvPicPr>
          <p:nvPr/>
        </p:nvPicPr>
        <p:blipFill>
          <a:blip r:embed="rId2"/>
          <a:stretch>
            <a:fillRect/>
          </a:stretch>
        </p:blipFill>
        <p:spPr>
          <a:xfrm>
            <a:off x="6580910" y="609414"/>
            <a:ext cx="2857899" cy="2667372"/>
          </a:xfrm>
          <a:prstGeom prst="rect">
            <a:avLst/>
          </a:prstGeom>
        </p:spPr>
      </p:pic>
    </p:spTree>
    <p:extLst>
      <p:ext uri="{BB962C8B-B14F-4D97-AF65-F5344CB8AC3E}">
        <p14:creationId xmlns:p14="http://schemas.microsoft.com/office/powerpoint/2010/main" val="1949577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a:extLst>
              <a:ext uri="{FF2B5EF4-FFF2-40B4-BE49-F238E27FC236}">
                <a16:creationId xmlns:a16="http://schemas.microsoft.com/office/drawing/2014/main" id="{A3C80D24-199C-B8BD-85FA-20CB69D1A4A7}"/>
              </a:ext>
            </a:extLst>
          </p:cNvPr>
          <p:cNvSpPr>
            <a:spLocks noGrp="1"/>
          </p:cNvSpPr>
          <p:nvPr>
            <p:ph type="body" sz="half" idx="2"/>
          </p:nvPr>
        </p:nvSpPr>
        <p:spPr>
          <a:xfrm>
            <a:off x="826784" y="669261"/>
            <a:ext cx="5100290" cy="5627629"/>
          </a:xfrm>
        </p:spPr>
        <p:txBody>
          <a:bodyPr>
            <a:normAutofit fontScale="77500" lnSpcReduction="20000"/>
          </a:bodyPr>
          <a:lstStyle/>
          <a:p>
            <a:r>
              <a:rPr lang="de-DE" sz="2200" b="1" dirty="0"/>
              <a:t>Aufgabe 1.2. – Verstehe wer du bist:</a:t>
            </a:r>
          </a:p>
          <a:p>
            <a:endParaRPr lang="de-DE" sz="2200" b="1" dirty="0"/>
          </a:p>
          <a:p>
            <a:pPr marL="285750" indent="-285750">
              <a:lnSpc>
                <a:spcPct val="120000"/>
              </a:lnSpc>
              <a:spcBef>
                <a:spcPts val="0"/>
              </a:spcBef>
              <a:buFont typeface="Arial" panose="020B0604020202020204" pitchFamily="34" charset="0"/>
              <a:buChar char="•"/>
            </a:pPr>
            <a:r>
              <a:rPr lang="de-DE" sz="2200" dirty="0"/>
              <a:t>Einzelarbeit</a:t>
            </a:r>
          </a:p>
          <a:p>
            <a:pPr marL="285750" indent="-285750">
              <a:lnSpc>
                <a:spcPct val="120000"/>
              </a:lnSpc>
              <a:spcBef>
                <a:spcPts val="0"/>
              </a:spcBef>
              <a:buFont typeface="Arial" panose="020B0604020202020204" pitchFamily="34" charset="0"/>
              <a:buChar char="•"/>
            </a:pPr>
            <a:r>
              <a:rPr lang="de-DE" sz="2200" dirty="0"/>
              <a:t>Schreibt eure Antworten auf das Arbeitsblatt.</a:t>
            </a:r>
          </a:p>
          <a:p>
            <a:r>
              <a:rPr lang="de-DE" sz="2200" dirty="0"/>
              <a:t>Überall sammelt man Erfahrungen, die zu den eigenen Interessen beitragen können. Um in die Zukunft zu blicken, um den nächsten Schritt in Ihrer Karriere zu machen, ist es auch wichtig, innezuhalten und zurückzublicken. Wer bist du und wie kannst du das zeigen? </a:t>
            </a:r>
          </a:p>
          <a:p>
            <a:r>
              <a:rPr lang="de-DE" sz="2200" dirty="0"/>
              <a:t>Aufgabe: Auf der rechten Seite siehst du einen Kreis mit Fragen, fülle die Fragen aus, um mehr darüber zu erfahren, wer du bist und was deine Interessen sind.</a:t>
            </a:r>
          </a:p>
          <a:p>
            <a:pPr marL="285750" indent="-285750">
              <a:buFont typeface="Arial" panose="020B0604020202020204" pitchFamily="34" charset="0"/>
              <a:buChar char="•"/>
            </a:pPr>
            <a:r>
              <a:rPr lang="de-DE" sz="2200" dirty="0"/>
              <a:t>Was magst du und was magst du nicht?</a:t>
            </a:r>
          </a:p>
          <a:p>
            <a:pPr marL="285750" indent="-285750">
              <a:buFont typeface="Arial" panose="020B0604020202020204" pitchFamily="34" charset="0"/>
              <a:buChar char="•"/>
            </a:pPr>
            <a:r>
              <a:rPr lang="de-DE" sz="2200" dirty="0"/>
              <a:t>Welche Erfahrung konntest du bereits machen?</a:t>
            </a:r>
          </a:p>
          <a:p>
            <a:pPr marL="285750" indent="-285750">
              <a:buFont typeface="Arial" panose="020B0604020202020204" pitchFamily="34" charset="0"/>
              <a:buChar char="•"/>
            </a:pPr>
            <a:r>
              <a:rPr lang="de-DE" sz="2200" dirty="0"/>
              <a:t>Warum und was hat dir daran gefallen/ nicht gefallen?</a:t>
            </a:r>
          </a:p>
          <a:p>
            <a:pPr marL="285750" indent="-285750">
              <a:buFont typeface="Arial" panose="020B0604020202020204" pitchFamily="34" charset="0"/>
              <a:buChar char="•"/>
            </a:pPr>
            <a:r>
              <a:rPr lang="de-DE" sz="2200" dirty="0"/>
              <a:t>Womit würdest du später gerne etwas anfangen?</a:t>
            </a:r>
          </a:p>
          <a:p>
            <a:pPr marL="285750" indent="-285750">
              <a:buFont typeface="Arial" panose="020B0604020202020204" pitchFamily="34" charset="0"/>
              <a:buChar char="•"/>
            </a:pPr>
            <a:r>
              <a:rPr lang="de-DE" sz="2200" dirty="0"/>
              <a:t>Kannst du deine Fähigkeiten beschreiben, die du durch Freiwilligenarbeit, Online-Lernen, Hobbys oder deinen Nebenjob erworben hast?</a:t>
            </a:r>
          </a:p>
          <a:p>
            <a:pPr marL="285750" indent="-285750">
              <a:buFontTx/>
              <a:buChar char="-"/>
            </a:pPr>
            <a:endParaRPr lang="de-AT" dirty="0"/>
          </a:p>
        </p:txBody>
      </p:sp>
      <p:sp>
        <p:nvSpPr>
          <p:cNvPr id="5" name="Foliennummernplatzhalter 4">
            <a:extLst>
              <a:ext uri="{FF2B5EF4-FFF2-40B4-BE49-F238E27FC236}">
                <a16:creationId xmlns:a16="http://schemas.microsoft.com/office/drawing/2014/main" id="{0540FFCE-384F-E124-BB5D-F4FD4779DAA0}"/>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9D4AEF59-F28E-467C-9EA3-92D1CFAD475A}" type="slidenum">
              <a:rPr kumimoji="0" lang="en-US" sz="1600" b="0" i="0" u="none" strike="noStrike" kern="1200" cap="none" spc="0" normalizeH="0" baseline="0" noProof="0" smtClean="0">
                <a:ln>
                  <a:noFill/>
                </a:ln>
                <a:solidFill>
                  <a:prstClr val="black">
                    <a:lumMod val="85000"/>
                    <a:lumOff val="15000"/>
                  </a:prstClr>
                </a:solidFill>
                <a:effectLst/>
                <a:uLnTx/>
                <a:uFillTx/>
                <a:latin typeface="Bembo"/>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600" b="0" i="0" u="none" strike="noStrike" kern="1200" cap="none" spc="0" normalizeH="0" baseline="0" noProof="0">
              <a:ln>
                <a:noFill/>
              </a:ln>
              <a:solidFill>
                <a:prstClr val="black">
                  <a:lumMod val="85000"/>
                  <a:lumOff val="15000"/>
                </a:prstClr>
              </a:solidFill>
              <a:effectLst/>
              <a:uLnTx/>
              <a:uFillTx/>
              <a:latin typeface="Bembo"/>
              <a:ea typeface="+mn-ea"/>
              <a:cs typeface="+mn-cs"/>
            </a:endParaRPr>
          </a:p>
        </p:txBody>
      </p:sp>
      <p:sp>
        <p:nvSpPr>
          <p:cNvPr id="13" name="Textfeld 12">
            <a:extLst>
              <a:ext uri="{FF2B5EF4-FFF2-40B4-BE49-F238E27FC236}">
                <a16:creationId xmlns:a16="http://schemas.microsoft.com/office/drawing/2014/main" id="{68CE327C-146A-EBC8-725E-6480F7C995BB}"/>
              </a:ext>
            </a:extLst>
          </p:cNvPr>
          <p:cNvSpPr txBox="1"/>
          <p:nvPr/>
        </p:nvSpPr>
        <p:spPr>
          <a:xfrm>
            <a:off x="5927074" y="1464781"/>
            <a:ext cx="4395730" cy="646331"/>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de-DE" sz="1800" b="0" i="0" u="none" strike="noStrike" kern="1200" cap="none" spc="0" normalizeH="0" baseline="0" noProof="0" dirty="0">
              <a:ln>
                <a:noFill/>
              </a:ln>
              <a:solidFill>
                <a:prstClr val="black"/>
              </a:solidFill>
              <a:effectLst/>
              <a:uLnTx/>
              <a:uFillTx/>
              <a:latin typeface="Bembo"/>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de-DE" sz="1800" b="0" i="0" u="none" strike="noStrike" kern="1200" cap="none" spc="0" normalizeH="0" baseline="0" noProof="0" dirty="0">
              <a:ln>
                <a:noFill/>
              </a:ln>
              <a:solidFill>
                <a:prstClr val="black"/>
              </a:solidFill>
              <a:effectLst/>
              <a:uLnTx/>
              <a:uFillTx/>
              <a:latin typeface="Bembo"/>
              <a:ea typeface="+mn-ea"/>
              <a:cs typeface="+mn-cs"/>
            </a:endParaRPr>
          </a:p>
        </p:txBody>
      </p:sp>
      <p:pic>
        <p:nvPicPr>
          <p:cNvPr id="10" name="Grafik 9">
            <a:extLst>
              <a:ext uri="{FF2B5EF4-FFF2-40B4-BE49-F238E27FC236}">
                <a16:creationId xmlns:a16="http://schemas.microsoft.com/office/drawing/2014/main" id="{960803EE-FB1B-3F2F-58BE-E313BFA05984}"/>
              </a:ext>
            </a:extLst>
          </p:cNvPr>
          <p:cNvPicPr>
            <a:picLocks noChangeAspect="1"/>
          </p:cNvPicPr>
          <p:nvPr/>
        </p:nvPicPr>
        <p:blipFill>
          <a:blip r:embed="rId2"/>
          <a:stretch>
            <a:fillRect/>
          </a:stretch>
        </p:blipFill>
        <p:spPr>
          <a:xfrm>
            <a:off x="6264928" y="999941"/>
            <a:ext cx="4576996" cy="4393278"/>
          </a:xfrm>
          <a:prstGeom prst="rect">
            <a:avLst/>
          </a:prstGeom>
        </p:spPr>
      </p:pic>
    </p:spTree>
    <p:extLst>
      <p:ext uri="{BB962C8B-B14F-4D97-AF65-F5344CB8AC3E}">
        <p14:creationId xmlns:p14="http://schemas.microsoft.com/office/powerpoint/2010/main" val="3987421144"/>
      </p:ext>
    </p:extLst>
  </p:cSld>
  <p:clrMapOvr>
    <a:masterClrMapping/>
  </p:clrMapOvr>
</p:sld>
</file>

<file path=ppt/theme/theme1.xml><?xml version="1.0" encoding="utf-8"?>
<a:theme xmlns:a="http://schemas.openxmlformats.org/drawingml/2006/main" name="ArchiveVTI">
  <a:themeElements>
    <a:clrScheme name="Archive">
      <a:dk1>
        <a:sysClr val="windowText" lastClr="000000"/>
      </a:dk1>
      <a:lt1>
        <a:sysClr val="window" lastClr="FFFFFF"/>
      </a:lt1>
      <a:dk2>
        <a:srgbClr val="353B3D"/>
      </a:dk2>
      <a:lt2>
        <a:srgbClr val="EEECEA"/>
      </a:lt2>
      <a:accent1>
        <a:srgbClr val="A65E5E"/>
      </a:accent1>
      <a:accent2>
        <a:srgbClr val="9D6053"/>
      </a:accent2>
      <a:accent3>
        <a:srgbClr val="968274"/>
      </a:accent3>
      <a:accent4>
        <a:srgbClr val="878079"/>
      </a:accent4>
      <a:accent5>
        <a:srgbClr val="6C737A"/>
      </a:accent5>
      <a:accent6>
        <a:srgbClr val="697777"/>
      </a:accent6>
      <a:hlink>
        <a:srgbClr val="A25872"/>
      </a:hlink>
      <a:folHlink>
        <a:srgbClr val="667A7E"/>
      </a:folHlink>
    </a:clrScheme>
    <a:fontScheme name="Custom 170">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iveVTI" id="{514BDC9F-20AC-40CA-9FE7-B30987BCD2D4}" vid="{D8FA1533-D953-46ED-B2C7-B32AF1BED7A8}"/>
    </a:ext>
  </a:extLst>
</a:theme>
</file>

<file path=docProps/app.xml><?xml version="1.0" encoding="utf-8"?>
<Properties xmlns="http://schemas.openxmlformats.org/officeDocument/2006/extended-properties" xmlns:vt="http://schemas.openxmlformats.org/officeDocument/2006/docPropsVTypes">
  <TotalTime>0</TotalTime>
  <Words>495</Words>
  <Application>Microsoft Office PowerPoint</Application>
  <PresentationFormat>Breitbild</PresentationFormat>
  <Paragraphs>43</Paragraphs>
  <Slides>4</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vt:i4>
      </vt:variant>
    </vt:vector>
  </HeadingPairs>
  <TitlesOfParts>
    <vt:vector size="8" baseType="lpstr">
      <vt:lpstr>Adobe Garamond Pro</vt:lpstr>
      <vt:lpstr>Arial</vt:lpstr>
      <vt:lpstr>Bembo</vt:lpstr>
      <vt:lpstr>ArchiveVTI</vt:lpstr>
      <vt:lpstr>Arbeitsblatt für Schüler/innen</vt:lpstr>
      <vt:lpstr>Arbeitsblatt für Schüler/innen  </vt:lpstr>
      <vt:lpstr>Arbeitsblatt Phase1: Orientierung über meine berufliche Entwicklung und den Europass</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Fank, Carola</dc:creator>
  <cp:lastModifiedBy>Fank, Carola</cp:lastModifiedBy>
  <cp:revision>5</cp:revision>
  <dcterms:created xsi:type="dcterms:W3CDTF">2023-08-22T08:04:57Z</dcterms:created>
  <dcterms:modified xsi:type="dcterms:W3CDTF">2023-12-04T09:08:51Z</dcterms:modified>
</cp:coreProperties>
</file>